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3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301" r:id="rId3"/>
    <p:sldId id="302" r:id="rId4"/>
    <p:sldId id="303" r:id="rId5"/>
    <p:sldId id="304" r:id="rId6"/>
    <p:sldId id="305" r:id="rId7"/>
    <p:sldId id="306" r:id="rId8"/>
    <p:sldId id="266" r:id="rId9"/>
    <p:sldId id="307" r:id="rId10"/>
    <p:sldId id="308" r:id="rId11"/>
    <p:sldId id="291" r:id="rId12"/>
    <p:sldId id="269" r:id="rId13"/>
    <p:sldId id="309" r:id="rId14"/>
    <p:sldId id="310" r:id="rId15"/>
    <p:sldId id="311" r:id="rId16"/>
    <p:sldId id="267" r:id="rId17"/>
    <p:sldId id="292" r:id="rId18"/>
    <p:sldId id="293" r:id="rId19"/>
    <p:sldId id="295" r:id="rId20"/>
    <p:sldId id="275" r:id="rId21"/>
    <p:sldId id="282" r:id="rId22"/>
    <p:sldId id="298" r:id="rId23"/>
    <p:sldId id="286" r:id="rId24"/>
    <p:sldId id="299" r:id="rId25"/>
    <p:sldId id="300" r:id="rId26"/>
    <p:sldId id="287" r:id="rId27"/>
    <p:sldId id="288" r:id="rId28"/>
    <p:sldId id="289" r:id="rId29"/>
    <p:sldId id="284" r:id="rId30"/>
    <p:sldId id="285" r:id="rId31"/>
    <p:sldId id="290" r:id="rId32"/>
    <p:sldId id="277" r:id="rId33"/>
    <p:sldId id="276" r:id="rId34"/>
    <p:sldId id="278" r:id="rId35"/>
    <p:sldId id="279" r:id="rId36"/>
    <p:sldId id="280" r:id="rId37"/>
    <p:sldId id="281" r:id="rId38"/>
    <p:sldId id="265" r:id="rId39"/>
    <p:sldId id="296" r:id="rId40"/>
  </p:sldIdLst>
  <p:sldSz cx="12192000" cy="6858000"/>
  <p:notesSz cx="6858000" cy="987425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CAE554-4AF3-4A51-B3E5-8C3AF935ECBA}" v="6" dt="2019-05-19T10:43:11.2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38" autoAdjust="0"/>
  </p:normalViewPr>
  <p:slideViewPr>
    <p:cSldViewPr snapToGrid="0">
      <p:cViewPr varScale="1">
        <p:scale>
          <a:sx n="114" d="100"/>
          <a:sy n="114" d="100"/>
        </p:scale>
        <p:origin x="47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務 安黒" userId="4f89cf977c0ed9b7" providerId="LiveId" clId="{E8CAE554-4AF3-4A51-B3E5-8C3AF935ECBA}"/>
    <pc:docChg chg="modSld">
      <pc:chgData name="務 安黒" userId="4f89cf977c0ed9b7" providerId="LiveId" clId="{E8CAE554-4AF3-4A51-B3E5-8C3AF935ECBA}" dt="2019-05-19T10:43:12.153" v="29" actId="6549"/>
      <pc:docMkLst>
        <pc:docMk/>
      </pc:docMkLst>
      <pc:sldChg chg="modSp">
        <pc:chgData name="務 安黒" userId="4f89cf977c0ed9b7" providerId="LiveId" clId="{E8CAE554-4AF3-4A51-B3E5-8C3AF935ECBA}" dt="2019-05-19T10:33:22.662" v="19" actId="6549"/>
        <pc:sldMkLst>
          <pc:docMk/>
          <pc:sldMk cId="2122501508" sldId="298"/>
        </pc:sldMkLst>
        <pc:spChg chg="mod">
          <ac:chgData name="務 安黒" userId="4f89cf977c0ed9b7" providerId="LiveId" clId="{E8CAE554-4AF3-4A51-B3E5-8C3AF935ECBA}" dt="2019-05-19T10:33:22.662" v="19" actId="6549"/>
          <ac:spMkLst>
            <pc:docMk/>
            <pc:sldMk cId="2122501508" sldId="298"/>
            <ac:spMk id="3" creationId="{33F378D5-10D5-4748-B4A7-09FDE07CFF54}"/>
          </ac:spMkLst>
        </pc:spChg>
      </pc:sldChg>
      <pc:sldChg chg="modSp">
        <pc:chgData name="務 安黒" userId="4f89cf977c0ed9b7" providerId="LiveId" clId="{E8CAE554-4AF3-4A51-B3E5-8C3AF935ECBA}" dt="2019-05-19T10:43:12.153" v="29" actId="6549"/>
        <pc:sldMkLst>
          <pc:docMk/>
          <pc:sldMk cId="3915532170" sldId="299"/>
        </pc:sldMkLst>
        <pc:spChg chg="mod">
          <ac:chgData name="務 安黒" userId="4f89cf977c0ed9b7" providerId="LiveId" clId="{E8CAE554-4AF3-4A51-B3E5-8C3AF935ECBA}" dt="2019-05-19T10:43:12.153" v="29" actId="6549"/>
          <ac:spMkLst>
            <pc:docMk/>
            <pc:sldMk cId="3915532170" sldId="299"/>
            <ac:spMk id="6" creationId="{020AF1A5-A4E0-4D47-8647-3E58B240BE09}"/>
          </ac:spMkLst>
        </pc:spChg>
      </pc:sldChg>
    </pc:docChg>
  </pc:docChgLst>
  <pc:docChgLst>
    <pc:chgData name="務 安黒" userId="4f89cf977c0ed9b7" providerId="LiveId" clId="{A4D95405-6ABE-4E80-A683-7A0A134790BD}"/>
    <pc:docChg chg="custSel addSld modSld">
      <pc:chgData name="務 安黒" userId="4f89cf977c0ed9b7" providerId="LiveId" clId="{A4D95405-6ABE-4E80-A683-7A0A134790BD}" dt="2019-05-18T09:31:38.650" v="405" actId="1076"/>
      <pc:docMkLst>
        <pc:docMk/>
      </pc:docMkLst>
      <pc:sldChg chg="modNotesTx">
        <pc:chgData name="務 安黒" userId="4f89cf977c0ed9b7" providerId="LiveId" clId="{A4D95405-6ABE-4E80-A683-7A0A134790BD}" dt="2019-05-18T09:00:52.995" v="287" actId="6549"/>
        <pc:sldMkLst>
          <pc:docMk/>
          <pc:sldMk cId="4116419467" sldId="256"/>
        </pc:sldMkLst>
      </pc:sldChg>
      <pc:sldChg chg="addSp delSp modSp modNotesTx">
        <pc:chgData name="務 安黒" userId="4f89cf977c0ed9b7" providerId="LiveId" clId="{A4D95405-6ABE-4E80-A683-7A0A134790BD}" dt="2019-05-18T09:31:38.650" v="405" actId="1076"/>
        <pc:sldMkLst>
          <pc:docMk/>
          <pc:sldMk cId="3199416857" sldId="269"/>
        </pc:sldMkLst>
        <pc:spChg chg="add del mod">
          <ac:chgData name="務 安黒" userId="4f89cf977c0ed9b7" providerId="LiveId" clId="{A4D95405-6ABE-4E80-A683-7A0A134790BD}" dt="2019-05-18T09:27:43.411" v="329" actId="931"/>
          <ac:spMkLst>
            <pc:docMk/>
            <pc:sldMk cId="3199416857" sldId="269"/>
            <ac:spMk id="3" creationId="{67EA7F87-6600-4CB5-A204-1DEBF7174C8D}"/>
          </ac:spMkLst>
        </pc:spChg>
        <pc:spChg chg="add mod">
          <ac:chgData name="務 安黒" userId="4f89cf977c0ed9b7" providerId="LiveId" clId="{A4D95405-6ABE-4E80-A683-7A0A134790BD}" dt="2019-05-18T09:28:16.713" v="338" actId="122"/>
          <ac:spMkLst>
            <pc:docMk/>
            <pc:sldMk cId="3199416857" sldId="269"/>
            <ac:spMk id="7" creationId="{37FEE407-CF0D-4177-975B-0C0B852405BE}"/>
          </ac:spMkLst>
        </pc:spChg>
        <pc:spChg chg="add mod">
          <ac:chgData name="務 安黒" userId="4f89cf977c0ed9b7" providerId="LiveId" clId="{A4D95405-6ABE-4E80-A683-7A0A134790BD}" dt="2019-05-18T09:28:40.526" v="349"/>
          <ac:spMkLst>
            <pc:docMk/>
            <pc:sldMk cId="3199416857" sldId="269"/>
            <ac:spMk id="8" creationId="{F4FC91B1-283A-4A33-A67F-BBCD2A836054}"/>
          </ac:spMkLst>
        </pc:spChg>
        <pc:spChg chg="add mod">
          <ac:chgData name="務 安黒" userId="4f89cf977c0ed9b7" providerId="LiveId" clId="{A4D95405-6ABE-4E80-A683-7A0A134790BD}" dt="2019-05-18T09:28:59.507" v="359" actId="122"/>
          <ac:spMkLst>
            <pc:docMk/>
            <pc:sldMk cId="3199416857" sldId="269"/>
            <ac:spMk id="9" creationId="{FD68DB1D-320C-4031-956A-C1CEDD5EEDF4}"/>
          </ac:spMkLst>
        </pc:spChg>
        <pc:spChg chg="add mod">
          <ac:chgData name="務 安黒" userId="4f89cf977c0ed9b7" providerId="LiveId" clId="{A4D95405-6ABE-4E80-A683-7A0A134790BD}" dt="2019-05-18T09:31:38.650" v="405" actId="1076"/>
          <ac:spMkLst>
            <pc:docMk/>
            <pc:sldMk cId="3199416857" sldId="269"/>
            <ac:spMk id="11" creationId="{1969FB83-8E63-4381-A9E6-561FB838F021}"/>
          </ac:spMkLst>
        </pc:spChg>
        <pc:spChg chg="add mod">
          <ac:chgData name="務 安黒" userId="4f89cf977c0ed9b7" providerId="LiveId" clId="{A4D95405-6ABE-4E80-A683-7A0A134790BD}" dt="2019-05-18T09:29:43.711" v="385"/>
          <ac:spMkLst>
            <pc:docMk/>
            <pc:sldMk cId="3199416857" sldId="269"/>
            <ac:spMk id="12" creationId="{2AC0ADDC-0E07-4E27-842B-A39898B1626D}"/>
          </ac:spMkLst>
        </pc:spChg>
        <pc:spChg chg="add mod">
          <ac:chgData name="務 安黒" userId="4f89cf977c0ed9b7" providerId="LiveId" clId="{A4D95405-6ABE-4E80-A683-7A0A134790BD}" dt="2019-05-18T09:30:01.276" v="397"/>
          <ac:spMkLst>
            <pc:docMk/>
            <pc:sldMk cId="3199416857" sldId="269"/>
            <ac:spMk id="13" creationId="{F7B6C557-1510-48C3-BA23-14CBC3945ECC}"/>
          </ac:spMkLst>
        </pc:spChg>
        <pc:picChg chg="add mod">
          <ac:chgData name="務 安黒" userId="4f89cf977c0ed9b7" providerId="LiveId" clId="{A4D95405-6ABE-4E80-A683-7A0A134790BD}" dt="2019-05-18T09:28:27.853" v="339" actId="1076"/>
          <ac:picMkLst>
            <pc:docMk/>
            <pc:sldMk cId="3199416857" sldId="269"/>
            <ac:picMk id="6" creationId="{3F719F94-C0B4-4767-BB82-07FFE28262F7}"/>
          </ac:picMkLst>
        </pc:picChg>
        <pc:picChg chg="del">
          <ac:chgData name="務 安黒" userId="4f89cf977c0ed9b7" providerId="LiveId" clId="{A4D95405-6ABE-4E80-A683-7A0A134790BD}" dt="2019-05-18T09:20:26.497" v="325"/>
          <ac:picMkLst>
            <pc:docMk/>
            <pc:sldMk cId="3199416857" sldId="269"/>
            <ac:picMk id="10" creationId="{654899AB-0CDE-4A62-A929-900B9643040C}"/>
          </ac:picMkLst>
        </pc:picChg>
        <pc:cxnChg chg="add mod">
          <ac:chgData name="務 安黒" userId="4f89cf977c0ed9b7" providerId="LiveId" clId="{A4D95405-6ABE-4E80-A683-7A0A134790BD}" dt="2019-05-18T09:30:58.311" v="400" actId="14100"/>
          <ac:cxnSpMkLst>
            <pc:docMk/>
            <pc:sldMk cId="3199416857" sldId="269"/>
            <ac:cxnSpMk id="15" creationId="{ED1DD1FD-E1DB-4AC6-AD42-C3853C929B17}"/>
          </ac:cxnSpMkLst>
        </pc:cxnChg>
        <pc:cxnChg chg="add mod">
          <ac:chgData name="務 安黒" userId="4f89cf977c0ed9b7" providerId="LiveId" clId="{A4D95405-6ABE-4E80-A683-7A0A134790BD}" dt="2019-05-18T09:30:47.884" v="399" actId="11529"/>
          <ac:cxnSpMkLst>
            <pc:docMk/>
            <pc:sldMk cId="3199416857" sldId="269"/>
            <ac:cxnSpMk id="17" creationId="{4CB47D44-3B73-4174-B095-E2E4FF5DF9B1}"/>
          </ac:cxnSpMkLst>
        </pc:cxnChg>
        <pc:cxnChg chg="add mod">
          <ac:chgData name="務 安黒" userId="4f89cf977c0ed9b7" providerId="LiveId" clId="{A4D95405-6ABE-4E80-A683-7A0A134790BD}" dt="2019-05-18T09:31:06.595" v="401" actId="11529"/>
          <ac:cxnSpMkLst>
            <pc:docMk/>
            <pc:sldMk cId="3199416857" sldId="269"/>
            <ac:cxnSpMk id="20" creationId="{8AA8FA13-46BD-4201-B098-987F7E5893C1}"/>
          </ac:cxnSpMkLst>
        </pc:cxnChg>
        <pc:cxnChg chg="add mod">
          <ac:chgData name="務 安黒" userId="4f89cf977c0ed9b7" providerId="LiveId" clId="{A4D95405-6ABE-4E80-A683-7A0A134790BD}" dt="2019-05-18T09:31:12.083" v="402" actId="11529"/>
          <ac:cxnSpMkLst>
            <pc:docMk/>
            <pc:sldMk cId="3199416857" sldId="269"/>
            <ac:cxnSpMk id="22" creationId="{2C440302-94E1-4521-9F94-D80CE05D24B8}"/>
          </ac:cxnSpMkLst>
        </pc:cxnChg>
        <pc:cxnChg chg="add mod">
          <ac:chgData name="務 安黒" userId="4f89cf977c0ed9b7" providerId="LiveId" clId="{A4D95405-6ABE-4E80-A683-7A0A134790BD}" dt="2019-05-18T09:31:23.603" v="403" actId="11529"/>
          <ac:cxnSpMkLst>
            <pc:docMk/>
            <pc:sldMk cId="3199416857" sldId="269"/>
            <ac:cxnSpMk id="24" creationId="{3311DC60-267B-47FD-9492-14D96E792502}"/>
          </ac:cxnSpMkLst>
        </pc:cxnChg>
        <pc:cxnChg chg="add mod">
          <ac:chgData name="務 安黒" userId="4f89cf977c0ed9b7" providerId="LiveId" clId="{A4D95405-6ABE-4E80-A683-7A0A134790BD}" dt="2019-05-18T09:31:32.363" v="404" actId="11529"/>
          <ac:cxnSpMkLst>
            <pc:docMk/>
            <pc:sldMk cId="3199416857" sldId="269"/>
            <ac:cxnSpMk id="26" creationId="{064C8FFE-2309-4E13-AE0C-02521F302D9F}"/>
          </ac:cxnSpMkLst>
        </pc:cxnChg>
      </pc:sldChg>
      <pc:sldChg chg="modNotesTx">
        <pc:chgData name="務 安黒" userId="4f89cf977c0ed9b7" providerId="LiveId" clId="{A4D95405-6ABE-4E80-A683-7A0A134790BD}" dt="2019-05-18T09:02:05.872" v="292" actId="6549"/>
        <pc:sldMkLst>
          <pc:docMk/>
          <pc:sldMk cId="849783154" sldId="275"/>
        </pc:sldMkLst>
      </pc:sldChg>
      <pc:sldChg chg="modNotesTx">
        <pc:chgData name="務 安黒" userId="4f89cf977c0ed9b7" providerId="LiveId" clId="{A4D95405-6ABE-4E80-A683-7A0A134790BD}" dt="2019-05-18T09:01:20.194" v="289" actId="5793"/>
        <pc:sldMkLst>
          <pc:docMk/>
          <pc:sldMk cId="506377092" sldId="291"/>
        </pc:sldMkLst>
      </pc:sldChg>
      <pc:sldChg chg="modSp">
        <pc:chgData name="務 安黒" userId="4f89cf977c0ed9b7" providerId="LiveId" clId="{A4D95405-6ABE-4E80-A683-7A0A134790BD}" dt="2019-05-18T08:37:42.353" v="194"/>
        <pc:sldMkLst>
          <pc:docMk/>
          <pc:sldMk cId="949295329" sldId="296"/>
        </pc:sldMkLst>
        <pc:spChg chg="mod">
          <ac:chgData name="務 安黒" userId="4f89cf977c0ed9b7" providerId="LiveId" clId="{A4D95405-6ABE-4E80-A683-7A0A134790BD}" dt="2019-05-18T08:37:42.353" v="194"/>
          <ac:spMkLst>
            <pc:docMk/>
            <pc:sldMk cId="949295329" sldId="296"/>
            <ac:spMk id="6" creationId="{C6CA8B71-525E-4F52-987B-A97E6E5DE783}"/>
          </ac:spMkLst>
        </pc:spChg>
      </pc:sldChg>
      <pc:sldChg chg="modNotesTx">
        <pc:chgData name="務 安黒" userId="4f89cf977c0ed9b7" providerId="LiveId" clId="{A4D95405-6ABE-4E80-A683-7A0A134790BD}" dt="2019-05-18T09:02:22.109" v="293" actId="6549"/>
        <pc:sldMkLst>
          <pc:docMk/>
          <pc:sldMk cId="2122501508" sldId="298"/>
        </pc:sldMkLst>
      </pc:sldChg>
      <pc:sldChg chg="modSp">
        <pc:chgData name="務 安黒" userId="4f89cf977c0ed9b7" providerId="LiveId" clId="{A4D95405-6ABE-4E80-A683-7A0A134790BD}" dt="2019-05-18T08:35:36.037" v="21" actId="114"/>
        <pc:sldMkLst>
          <pc:docMk/>
          <pc:sldMk cId="2359732422" sldId="308"/>
        </pc:sldMkLst>
        <pc:spChg chg="mod">
          <ac:chgData name="務 安黒" userId="4f89cf977c0ed9b7" providerId="LiveId" clId="{A4D95405-6ABE-4E80-A683-7A0A134790BD}" dt="2019-05-18T08:35:36.037" v="21" actId="114"/>
          <ac:spMkLst>
            <pc:docMk/>
            <pc:sldMk cId="2359732422" sldId="308"/>
            <ac:spMk id="6" creationId="{D9EEEFF1-5B31-4E8D-8762-776D3CCE6069}"/>
          </ac:spMkLst>
        </pc:spChg>
      </pc:sldChg>
      <pc:sldChg chg="addSp delSp modSp add">
        <pc:chgData name="務 安黒" userId="4f89cf977c0ed9b7" providerId="LiveId" clId="{A4D95405-6ABE-4E80-A683-7A0A134790BD}" dt="2019-05-18T09:17:39.696" v="324" actId="20577"/>
        <pc:sldMkLst>
          <pc:docMk/>
          <pc:sldMk cId="136831909" sldId="309"/>
        </pc:sldMkLst>
        <pc:spChg chg="del">
          <ac:chgData name="務 安黒" userId="4f89cf977c0ed9b7" providerId="LiveId" clId="{A4D95405-6ABE-4E80-A683-7A0A134790BD}" dt="2019-05-18T08:47:23.826" v="196"/>
          <ac:spMkLst>
            <pc:docMk/>
            <pc:sldMk cId="136831909" sldId="309"/>
            <ac:spMk id="2" creationId="{359DA48B-884E-41BB-AFC9-2F96F7EC4797}"/>
          </ac:spMkLst>
        </pc:spChg>
        <pc:spChg chg="del">
          <ac:chgData name="務 安黒" userId="4f89cf977c0ed9b7" providerId="LiveId" clId="{A4D95405-6ABE-4E80-A683-7A0A134790BD}" dt="2019-05-18T08:47:23.826" v="196"/>
          <ac:spMkLst>
            <pc:docMk/>
            <pc:sldMk cId="136831909" sldId="309"/>
            <ac:spMk id="3" creationId="{9EA36345-E383-4619-A061-37CCE05AFFD1}"/>
          </ac:spMkLst>
        </pc:spChg>
        <pc:spChg chg="del">
          <ac:chgData name="務 安黒" userId="4f89cf977c0ed9b7" providerId="LiveId" clId="{A4D95405-6ABE-4E80-A683-7A0A134790BD}" dt="2019-05-18T08:47:23.826" v="196"/>
          <ac:spMkLst>
            <pc:docMk/>
            <pc:sldMk cId="136831909" sldId="309"/>
            <ac:spMk id="4" creationId="{D69EC3B6-54E6-4CFE-AAF0-F3E4C37D775F}"/>
          </ac:spMkLst>
        </pc:spChg>
        <pc:spChg chg="add mod">
          <ac:chgData name="務 安黒" userId="4f89cf977c0ed9b7" providerId="LiveId" clId="{A4D95405-6ABE-4E80-A683-7A0A134790BD}" dt="2019-05-18T09:14:27.322" v="300" actId="1076"/>
          <ac:spMkLst>
            <pc:docMk/>
            <pc:sldMk cId="136831909" sldId="309"/>
            <ac:spMk id="5" creationId="{C0F43598-624F-45AC-BBC0-5E57E741AAFB}"/>
          </ac:spMkLst>
        </pc:spChg>
        <pc:spChg chg="add mod">
          <ac:chgData name="務 安黒" userId="4f89cf977c0ed9b7" providerId="LiveId" clId="{A4D95405-6ABE-4E80-A683-7A0A134790BD}" dt="2019-05-18T09:17:39.696" v="324" actId="20577"/>
          <ac:spMkLst>
            <pc:docMk/>
            <pc:sldMk cId="136831909" sldId="309"/>
            <ac:spMk id="6" creationId="{8C9DEAD3-0C26-49E3-B5EE-85514259BDAF}"/>
          </ac:spMkLst>
        </pc:spChg>
      </pc:sldChg>
      <pc:sldChg chg="modSp add">
        <pc:chgData name="務 安黒" userId="4f89cf977c0ed9b7" providerId="LiveId" clId="{A4D95405-6ABE-4E80-A683-7A0A134790BD}" dt="2019-05-18T09:15:46.194" v="317" actId="14100"/>
        <pc:sldMkLst>
          <pc:docMk/>
          <pc:sldMk cId="1400171852" sldId="310"/>
        </pc:sldMkLst>
        <pc:spChg chg="mod">
          <ac:chgData name="務 安黒" userId="4f89cf977c0ed9b7" providerId="LiveId" clId="{A4D95405-6ABE-4E80-A683-7A0A134790BD}" dt="2019-05-18T09:15:25.569" v="312" actId="1076"/>
          <ac:spMkLst>
            <pc:docMk/>
            <pc:sldMk cId="1400171852" sldId="310"/>
            <ac:spMk id="2" creationId="{16FCAE45-FE94-427D-8E31-C294BAC7A116}"/>
          </ac:spMkLst>
        </pc:spChg>
        <pc:spChg chg="mod">
          <ac:chgData name="務 安黒" userId="4f89cf977c0ed9b7" providerId="LiveId" clId="{A4D95405-6ABE-4E80-A683-7A0A134790BD}" dt="2019-05-18T09:15:46.194" v="317" actId="14100"/>
          <ac:spMkLst>
            <pc:docMk/>
            <pc:sldMk cId="1400171852" sldId="310"/>
            <ac:spMk id="3" creationId="{ACC369DF-A2E1-43EE-BFAC-9FA47F5F0111}"/>
          </ac:spMkLst>
        </pc:spChg>
      </pc:sldChg>
      <pc:sldChg chg="modSp add">
        <pc:chgData name="務 安黒" userId="4f89cf977c0ed9b7" providerId="LiveId" clId="{A4D95405-6ABE-4E80-A683-7A0A134790BD}" dt="2019-05-18T08:55:42.422" v="270" actId="15"/>
        <pc:sldMkLst>
          <pc:docMk/>
          <pc:sldMk cId="2815343212" sldId="311"/>
        </pc:sldMkLst>
        <pc:spChg chg="mod">
          <ac:chgData name="務 安黒" userId="4f89cf977c0ed9b7" providerId="LiveId" clId="{A4D95405-6ABE-4E80-A683-7A0A134790BD}" dt="2019-05-18T08:54:52.303" v="265" actId="20577"/>
          <ac:spMkLst>
            <pc:docMk/>
            <pc:sldMk cId="2815343212" sldId="311"/>
            <ac:spMk id="2" creationId="{6C2A56E6-9EAB-437A-B548-0B674BA6A52C}"/>
          </ac:spMkLst>
        </pc:spChg>
        <pc:spChg chg="mod">
          <ac:chgData name="務 安黒" userId="4f89cf977c0ed9b7" providerId="LiveId" clId="{A4D95405-6ABE-4E80-A683-7A0A134790BD}" dt="2019-05-18T08:55:42.422" v="270" actId="15"/>
          <ac:spMkLst>
            <pc:docMk/>
            <pc:sldMk cId="2815343212" sldId="311"/>
            <ac:spMk id="3" creationId="{5870BD65-64D2-4FB9-935C-74F87564E93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F4810B-04D6-4408-B871-0DABA1E98D6F}"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kumimoji="1" lang="ja-JP" altLang="en-US"/>
        </a:p>
      </dgm:t>
    </dgm:pt>
    <dgm:pt modelId="{0853262F-5682-4CF2-B637-95EF48D4FE34}">
      <dgm:prSet phldrT="[テキスト]"/>
      <dgm:spPr/>
      <dgm:t>
        <a:bodyPr/>
        <a:lstStyle/>
        <a:p>
          <a:r>
            <a:rPr kumimoji="1" lang="ja-JP" altLang="en-US" dirty="0"/>
            <a:t>使徒的聖書解釈に適合・使徒的実践に不適合</a:t>
          </a:r>
        </a:p>
      </dgm:t>
    </dgm:pt>
    <dgm:pt modelId="{E21786F5-61A6-47D6-8425-08BB961D325E}" type="parTrans" cxnId="{E0E20552-A794-4FEB-9AAD-B8C3E000A5E2}">
      <dgm:prSet/>
      <dgm:spPr/>
      <dgm:t>
        <a:bodyPr/>
        <a:lstStyle/>
        <a:p>
          <a:endParaRPr kumimoji="1" lang="ja-JP" altLang="en-US"/>
        </a:p>
      </dgm:t>
    </dgm:pt>
    <dgm:pt modelId="{6D46E951-70F4-4D54-A3E5-55B5B44E750E}" type="sibTrans" cxnId="{E0E20552-A794-4FEB-9AAD-B8C3E000A5E2}">
      <dgm:prSet/>
      <dgm:spPr/>
      <dgm:t>
        <a:bodyPr/>
        <a:lstStyle/>
        <a:p>
          <a:endParaRPr kumimoji="1" lang="ja-JP" altLang="en-US"/>
        </a:p>
      </dgm:t>
    </dgm:pt>
    <dgm:pt modelId="{F807F212-E9A5-42FB-94DB-5B926CF235A1}">
      <dgm:prSet phldrT="[テキスト]"/>
      <dgm:spPr/>
      <dgm:t>
        <a:bodyPr/>
        <a:lstStyle/>
        <a:p>
          <a:r>
            <a:rPr kumimoji="1" lang="ja-JP" altLang="en-US" dirty="0"/>
            <a:t>使徒的聖書解釈に適合・使徒的実践に適合</a:t>
          </a:r>
        </a:p>
      </dgm:t>
    </dgm:pt>
    <dgm:pt modelId="{D5A8F8B3-8B95-419A-9EEF-26CDED48CBC1}" type="parTrans" cxnId="{4C2BF715-6607-4D63-87E5-42BFC45D9CD4}">
      <dgm:prSet/>
      <dgm:spPr/>
      <dgm:t>
        <a:bodyPr/>
        <a:lstStyle/>
        <a:p>
          <a:endParaRPr kumimoji="1" lang="ja-JP" altLang="en-US"/>
        </a:p>
      </dgm:t>
    </dgm:pt>
    <dgm:pt modelId="{65F8A22F-8B66-42AE-8824-067AE518C352}" type="sibTrans" cxnId="{4C2BF715-6607-4D63-87E5-42BFC45D9CD4}">
      <dgm:prSet/>
      <dgm:spPr/>
      <dgm:t>
        <a:bodyPr/>
        <a:lstStyle/>
        <a:p>
          <a:endParaRPr kumimoji="1" lang="ja-JP" altLang="en-US"/>
        </a:p>
      </dgm:t>
    </dgm:pt>
    <dgm:pt modelId="{F13BD8C9-6CD7-4C60-A731-087F09D598FB}">
      <dgm:prSet phldrT="[テキスト]"/>
      <dgm:spPr/>
      <dgm:t>
        <a:bodyPr/>
        <a:lstStyle/>
        <a:p>
          <a:r>
            <a:rPr kumimoji="1" lang="ja-JP" altLang="en-US" dirty="0"/>
            <a:t>使徒的聖書解釈に不適合・使徒的実践に不適合</a:t>
          </a:r>
        </a:p>
      </dgm:t>
    </dgm:pt>
    <dgm:pt modelId="{2AEF96CB-3E77-4549-9CB4-7A37AE557939}" type="parTrans" cxnId="{ACF21B14-A119-498F-988C-63950A267BB5}">
      <dgm:prSet/>
      <dgm:spPr/>
      <dgm:t>
        <a:bodyPr/>
        <a:lstStyle/>
        <a:p>
          <a:endParaRPr kumimoji="1" lang="ja-JP" altLang="en-US"/>
        </a:p>
      </dgm:t>
    </dgm:pt>
    <dgm:pt modelId="{09E8B7CE-1572-4B00-98CF-F30AB8D33849}" type="sibTrans" cxnId="{ACF21B14-A119-498F-988C-63950A267BB5}">
      <dgm:prSet/>
      <dgm:spPr/>
      <dgm:t>
        <a:bodyPr/>
        <a:lstStyle/>
        <a:p>
          <a:endParaRPr kumimoji="1" lang="ja-JP" altLang="en-US"/>
        </a:p>
      </dgm:t>
    </dgm:pt>
    <dgm:pt modelId="{7EA912AB-B3E7-4071-B57F-EA0A2962B7FA}">
      <dgm:prSet phldrT="[テキスト]"/>
      <dgm:spPr/>
      <dgm:t>
        <a:bodyPr/>
        <a:lstStyle/>
        <a:p>
          <a:r>
            <a:rPr kumimoji="1" lang="ja-JP" altLang="en-US" dirty="0"/>
            <a:t>使徒的聖書解釈に不適合・使徒的実践に適合</a:t>
          </a:r>
        </a:p>
      </dgm:t>
    </dgm:pt>
    <dgm:pt modelId="{C4C45599-057D-4393-9488-55ED558A91F5}" type="parTrans" cxnId="{FDF0FF1D-4568-4DD7-9C00-744F83E9D7A1}">
      <dgm:prSet/>
      <dgm:spPr/>
      <dgm:t>
        <a:bodyPr/>
        <a:lstStyle/>
        <a:p>
          <a:endParaRPr kumimoji="1" lang="ja-JP" altLang="en-US"/>
        </a:p>
      </dgm:t>
    </dgm:pt>
    <dgm:pt modelId="{3EE7D978-395F-48AB-8BE3-B63956EA36CA}" type="sibTrans" cxnId="{FDF0FF1D-4568-4DD7-9C00-744F83E9D7A1}">
      <dgm:prSet/>
      <dgm:spPr/>
      <dgm:t>
        <a:bodyPr/>
        <a:lstStyle/>
        <a:p>
          <a:endParaRPr kumimoji="1" lang="ja-JP" altLang="en-US"/>
        </a:p>
      </dgm:t>
    </dgm:pt>
    <dgm:pt modelId="{6325C0CE-1900-4331-B98D-6874AF7C16A1}" type="pres">
      <dgm:prSet presAssocID="{D6F4810B-04D6-4408-B871-0DABA1E98D6F}" presName="matrix" presStyleCnt="0">
        <dgm:presLayoutVars>
          <dgm:chMax val="1"/>
          <dgm:dir/>
          <dgm:resizeHandles val="exact"/>
        </dgm:presLayoutVars>
      </dgm:prSet>
      <dgm:spPr/>
    </dgm:pt>
    <dgm:pt modelId="{524DB2F0-B3E3-4ACE-B733-D96568849218}" type="pres">
      <dgm:prSet presAssocID="{D6F4810B-04D6-4408-B871-0DABA1E98D6F}" presName="axisShape" presStyleLbl="bgShp" presStyleIdx="0" presStyleCnt="1"/>
      <dgm:spPr/>
    </dgm:pt>
    <dgm:pt modelId="{38C6DEFA-FCF4-42D2-BDFF-A50C95983F23}" type="pres">
      <dgm:prSet presAssocID="{D6F4810B-04D6-4408-B871-0DABA1E98D6F}" presName="rect1" presStyleLbl="node1" presStyleIdx="0" presStyleCnt="4">
        <dgm:presLayoutVars>
          <dgm:chMax val="0"/>
          <dgm:chPref val="0"/>
          <dgm:bulletEnabled val="1"/>
        </dgm:presLayoutVars>
      </dgm:prSet>
      <dgm:spPr/>
    </dgm:pt>
    <dgm:pt modelId="{6ECB6D32-9537-42C1-AC49-92E90EFF86E9}" type="pres">
      <dgm:prSet presAssocID="{D6F4810B-04D6-4408-B871-0DABA1E98D6F}" presName="rect2" presStyleLbl="node1" presStyleIdx="1" presStyleCnt="4">
        <dgm:presLayoutVars>
          <dgm:chMax val="0"/>
          <dgm:chPref val="0"/>
          <dgm:bulletEnabled val="1"/>
        </dgm:presLayoutVars>
      </dgm:prSet>
      <dgm:spPr/>
    </dgm:pt>
    <dgm:pt modelId="{63759E84-2BF5-4386-98C7-DDDF467C5A95}" type="pres">
      <dgm:prSet presAssocID="{D6F4810B-04D6-4408-B871-0DABA1E98D6F}" presName="rect3" presStyleLbl="node1" presStyleIdx="2" presStyleCnt="4">
        <dgm:presLayoutVars>
          <dgm:chMax val="0"/>
          <dgm:chPref val="0"/>
          <dgm:bulletEnabled val="1"/>
        </dgm:presLayoutVars>
      </dgm:prSet>
      <dgm:spPr/>
    </dgm:pt>
    <dgm:pt modelId="{95A39930-3327-4E81-AE43-5EC62F3372D3}" type="pres">
      <dgm:prSet presAssocID="{D6F4810B-04D6-4408-B871-0DABA1E98D6F}" presName="rect4" presStyleLbl="node1" presStyleIdx="3" presStyleCnt="4">
        <dgm:presLayoutVars>
          <dgm:chMax val="0"/>
          <dgm:chPref val="0"/>
          <dgm:bulletEnabled val="1"/>
        </dgm:presLayoutVars>
      </dgm:prSet>
      <dgm:spPr/>
    </dgm:pt>
  </dgm:ptLst>
  <dgm:cxnLst>
    <dgm:cxn modelId="{A615240E-D574-4B34-A1A9-FEBBC438A9F1}" type="presOf" srcId="{7EA912AB-B3E7-4071-B57F-EA0A2962B7FA}" destId="{95A39930-3327-4E81-AE43-5EC62F3372D3}" srcOrd="0" destOrd="0" presId="urn:microsoft.com/office/officeart/2005/8/layout/matrix2"/>
    <dgm:cxn modelId="{ACF21B14-A119-498F-988C-63950A267BB5}" srcId="{D6F4810B-04D6-4408-B871-0DABA1E98D6F}" destId="{F13BD8C9-6CD7-4C60-A731-087F09D598FB}" srcOrd="2" destOrd="0" parTransId="{2AEF96CB-3E77-4549-9CB4-7A37AE557939}" sibTransId="{09E8B7CE-1572-4B00-98CF-F30AB8D33849}"/>
    <dgm:cxn modelId="{4C2BF715-6607-4D63-87E5-42BFC45D9CD4}" srcId="{D6F4810B-04D6-4408-B871-0DABA1E98D6F}" destId="{F807F212-E9A5-42FB-94DB-5B926CF235A1}" srcOrd="1" destOrd="0" parTransId="{D5A8F8B3-8B95-419A-9EEF-26CDED48CBC1}" sibTransId="{65F8A22F-8B66-42AE-8824-067AE518C352}"/>
    <dgm:cxn modelId="{FDF0FF1D-4568-4DD7-9C00-744F83E9D7A1}" srcId="{D6F4810B-04D6-4408-B871-0DABA1E98D6F}" destId="{7EA912AB-B3E7-4071-B57F-EA0A2962B7FA}" srcOrd="3" destOrd="0" parTransId="{C4C45599-057D-4393-9488-55ED558A91F5}" sibTransId="{3EE7D978-395F-48AB-8BE3-B63956EA36CA}"/>
    <dgm:cxn modelId="{683A153A-375F-4CB9-BA29-BBB00FC09282}" type="presOf" srcId="{0853262F-5682-4CF2-B637-95EF48D4FE34}" destId="{38C6DEFA-FCF4-42D2-BDFF-A50C95983F23}" srcOrd="0" destOrd="0" presId="urn:microsoft.com/office/officeart/2005/8/layout/matrix2"/>
    <dgm:cxn modelId="{E0E20552-A794-4FEB-9AAD-B8C3E000A5E2}" srcId="{D6F4810B-04D6-4408-B871-0DABA1E98D6F}" destId="{0853262F-5682-4CF2-B637-95EF48D4FE34}" srcOrd="0" destOrd="0" parTransId="{E21786F5-61A6-47D6-8425-08BB961D325E}" sibTransId="{6D46E951-70F4-4D54-A3E5-55B5B44E750E}"/>
    <dgm:cxn modelId="{80ED5977-8C3B-481C-BD2A-983FA8DA4BE2}" type="presOf" srcId="{F13BD8C9-6CD7-4C60-A731-087F09D598FB}" destId="{63759E84-2BF5-4386-98C7-DDDF467C5A95}" srcOrd="0" destOrd="0" presId="urn:microsoft.com/office/officeart/2005/8/layout/matrix2"/>
    <dgm:cxn modelId="{B5313BA4-B04F-446D-9C4A-216B3DA0EE34}" type="presOf" srcId="{F807F212-E9A5-42FB-94DB-5B926CF235A1}" destId="{6ECB6D32-9537-42C1-AC49-92E90EFF86E9}" srcOrd="0" destOrd="0" presId="urn:microsoft.com/office/officeart/2005/8/layout/matrix2"/>
    <dgm:cxn modelId="{AF8E7EB1-C12C-4973-AC8C-F3A4BB744116}" type="presOf" srcId="{D6F4810B-04D6-4408-B871-0DABA1E98D6F}" destId="{6325C0CE-1900-4331-B98D-6874AF7C16A1}" srcOrd="0" destOrd="0" presId="urn:microsoft.com/office/officeart/2005/8/layout/matrix2"/>
    <dgm:cxn modelId="{06488B79-A574-49C2-A903-E016D7FB1234}" type="presParOf" srcId="{6325C0CE-1900-4331-B98D-6874AF7C16A1}" destId="{524DB2F0-B3E3-4ACE-B733-D96568849218}" srcOrd="0" destOrd="0" presId="urn:microsoft.com/office/officeart/2005/8/layout/matrix2"/>
    <dgm:cxn modelId="{CE937B96-D7A6-44BA-A388-05A7DA17EFBB}" type="presParOf" srcId="{6325C0CE-1900-4331-B98D-6874AF7C16A1}" destId="{38C6DEFA-FCF4-42D2-BDFF-A50C95983F23}" srcOrd="1" destOrd="0" presId="urn:microsoft.com/office/officeart/2005/8/layout/matrix2"/>
    <dgm:cxn modelId="{D1F0DFD4-05DA-4CE5-93EA-21DD75142C31}" type="presParOf" srcId="{6325C0CE-1900-4331-B98D-6874AF7C16A1}" destId="{6ECB6D32-9537-42C1-AC49-92E90EFF86E9}" srcOrd="2" destOrd="0" presId="urn:microsoft.com/office/officeart/2005/8/layout/matrix2"/>
    <dgm:cxn modelId="{423CEBF8-B873-4FC7-9EC5-FA70E7349F46}" type="presParOf" srcId="{6325C0CE-1900-4331-B98D-6874AF7C16A1}" destId="{63759E84-2BF5-4386-98C7-DDDF467C5A95}" srcOrd="3" destOrd="0" presId="urn:microsoft.com/office/officeart/2005/8/layout/matrix2"/>
    <dgm:cxn modelId="{69BA456D-5AC6-4394-B884-4848CB098FB1}" type="presParOf" srcId="{6325C0CE-1900-4331-B98D-6874AF7C16A1}" destId="{95A39930-3327-4E81-AE43-5EC62F3372D3}"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EC797D-1629-4DE1-B075-599B77E1FF91}" type="doc">
      <dgm:prSet loTypeId="urn:microsoft.com/office/officeart/2005/8/layout/hProcess9" loCatId="process" qsTypeId="urn:microsoft.com/office/officeart/2005/8/quickstyle/simple1" qsCatId="simple" csTypeId="urn:microsoft.com/office/officeart/2005/8/colors/accent1_2" csCatId="accent1" phldr="1"/>
      <dgm:spPr/>
    </dgm:pt>
    <dgm:pt modelId="{906560B5-9009-4EA4-941A-59576AB1F1BC}">
      <dgm:prSet phldrT="[テキスト]"/>
      <dgm:spPr/>
      <dgm:t>
        <a:bodyPr/>
        <a:lstStyle/>
        <a:p>
          <a:r>
            <a:rPr kumimoji="1" lang="ja-JP" altLang="en-US" dirty="0"/>
            <a:t>終末論</a:t>
          </a:r>
          <a:r>
            <a:rPr kumimoji="1" lang="en-US" altLang="ja-JP" dirty="0"/>
            <a:t>―</a:t>
          </a:r>
          <a:r>
            <a:rPr kumimoji="1" lang="ja-JP" altLang="en-US"/>
            <a:t>イスラエル中心、教会は挿入</a:t>
          </a:r>
          <a:endParaRPr kumimoji="1" lang="ja-JP" altLang="en-US" dirty="0"/>
        </a:p>
      </dgm:t>
    </dgm:pt>
    <dgm:pt modelId="{CF09DFB1-4D72-4B2A-83B7-D79737E2942F}" type="parTrans" cxnId="{46C918C5-9FDE-41CB-AD0F-289B2725D152}">
      <dgm:prSet/>
      <dgm:spPr/>
      <dgm:t>
        <a:bodyPr/>
        <a:lstStyle/>
        <a:p>
          <a:endParaRPr kumimoji="1" lang="ja-JP" altLang="en-US"/>
        </a:p>
      </dgm:t>
    </dgm:pt>
    <dgm:pt modelId="{C580670C-82B3-4E61-9D5E-2915A2F49B4C}" type="sibTrans" cxnId="{46C918C5-9FDE-41CB-AD0F-289B2725D152}">
      <dgm:prSet/>
      <dgm:spPr/>
      <dgm:t>
        <a:bodyPr/>
        <a:lstStyle/>
        <a:p>
          <a:endParaRPr kumimoji="1" lang="ja-JP" altLang="en-US"/>
        </a:p>
      </dgm:t>
    </dgm:pt>
    <dgm:pt modelId="{0C8D999F-198F-4473-9331-3B36F715CF07}">
      <dgm:prSet phldrT="[テキスト]"/>
      <dgm:spPr/>
      <dgm:t>
        <a:bodyPr/>
        <a:lstStyle/>
        <a:p>
          <a:r>
            <a:rPr kumimoji="1" lang="ja-JP" altLang="en-US" dirty="0"/>
            <a:t>教会論</a:t>
          </a:r>
          <a:r>
            <a:rPr kumimoji="1" lang="en-US" altLang="ja-JP" dirty="0"/>
            <a:t>―</a:t>
          </a:r>
          <a:r>
            <a:rPr kumimoji="1" lang="ja-JP" altLang="en-US" dirty="0"/>
            <a:t>イスラエルと教会</a:t>
          </a:r>
          <a:r>
            <a:rPr kumimoji="1" lang="en-US" altLang="ja-JP" dirty="0"/>
            <a:t>:</a:t>
          </a:r>
          <a:r>
            <a:rPr kumimoji="1" lang="ja-JP" altLang="en-US" dirty="0"/>
            <a:t>二つの民</a:t>
          </a:r>
        </a:p>
      </dgm:t>
    </dgm:pt>
    <dgm:pt modelId="{220561E3-9C01-4CBF-8017-523BC89D9E51}" type="parTrans" cxnId="{8B160F7D-7741-439A-99C3-BB8BA7A91B89}">
      <dgm:prSet/>
      <dgm:spPr/>
      <dgm:t>
        <a:bodyPr/>
        <a:lstStyle/>
        <a:p>
          <a:endParaRPr kumimoji="1" lang="ja-JP" altLang="en-US"/>
        </a:p>
      </dgm:t>
    </dgm:pt>
    <dgm:pt modelId="{46D36BD9-3FDA-4882-8F84-0D27C78A798D}" type="sibTrans" cxnId="{8B160F7D-7741-439A-99C3-BB8BA7A91B89}">
      <dgm:prSet/>
      <dgm:spPr/>
      <dgm:t>
        <a:bodyPr/>
        <a:lstStyle/>
        <a:p>
          <a:endParaRPr kumimoji="1" lang="ja-JP" altLang="en-US"/>
        </a:p>
      </dgm:t>
    </dgm:pt>
    <dgm:pt modelId="{EE072360-8FBC-4A1D-88C6-20C9EA8CD281}">
      <dgm:prSet phldrT="[テキスト]"/>
      <dgm:spPr/>
      <dgm:t>
        <a:bodyPr/>
        <a:lstStyle/>
        <a:p>
          <a:r>
            <a:rPr kumimoji="1" lang="ja-JP" altLang="en-US" dirty="0"/>
            <a:t>聖書解釈法</a:t>
          </a:r>
          <a:r>
            <a:rPr kumimoji="1" lang="en-US" altLang="ja-JP" dirty="0"/>
            <a:t>―</a:t>
          </a:r>
          <a:r>
            <a:rPr kumimoji="1" lang="ja-JP" altLang="en-US" dirty="0"/>
            <a:t>旧約と新約の関係・解釈原理</a:t>
          </a:r>
        </a:p>
      </dgm:t>
    </dgm:pt>
    <dgm:pt modelId="{AA77FA92-B822-4AF3-99B9-DCF703251EF5}" type="parTrans" cxnId="{F1F267D0-15D2-4469-9363-ADFE6F747452}">
      <dgm:prSet/>
      <dgm:spPr/>
      <dgm:t>
        <a:bodyPr/>
        <a:lstStyle/>
        <a:p>
          <a:endParaRPr kumimoji="1" lang="ja-JP" altLang="en-US"/>
        </a:p>
      </dgm:t>
    </dgm:pt>
    <dgm:pt modelId="{A8F88279-02C8-4267-9B23-7DE39757ADA3}" type="sibTrans" cxnId="{F1F267D0-15D2-4469-9363-ADFE6F747452}">
      <dgm:prSet/>
      <dgm:spPr/>
      <dgm:t>
        <a:bodyPr/>
        <a:lstStyle/>
        <a:p>
          <a:endParaRPr kumimoji="1" lang="ja-JP" altLang="en-US"/>
        </a:p>
      </dgm:t>
    </dgm:pt>
    <dgm:pt modelId="{818856F7-6BE6-40FC-951C-6B47C9AF0EC8}" type="pres">
      <dgm:prSet presAssocID="{78EC797D-1629-4DE1-B075-599B77E1FF91}" presName="CompostProcess" presStyleCnt="0">
        <dgm:presLayoutVars>
          <dgm:dir/>
          <dgm:resizeHandles val="exact"/>
        </dgm:presLayoutVars>
      </dgm:prSet>
      <dgm:spPr/>
    </dgm:pt>
    <dgm:pt modelId="{0A77A5D2-04E5-4C68-BB6D-317E9F59E821}" type="pres">
      <dgm:prSet presAssocID="{78EC797D-1629-4DE1-B075-599B77E1FF91}" presName="arrow" presStyleLbl="bgShp" presStyleIdx="0" presStyleCnt="1" custAng="10800000"/>
      <dgm:spPr/>
    </dgm:pt>
    <dgm:pt modelId="{608C2EDF-FAA7-4443-96A9-43C721A075D1}" type="pres">
      <dgm:prSet presAssocID="{78EC797D-1629-4DE1-B075-599B77E1FF91}" presName="linearProcess" presStyleCnt="0"/>
      <dgm:spPr/>
    </dgm:pt>
    <dgm:pt modelId="{89E55448-F7C4-419C-967F-803C8F2741AE}" type="pres">
      <dgm:prSet presAssocID="{906560B5-9009-4EA4-941A-59576AB1F1BC}" presName="textNode" presStyleLbl="node1" presStyleIdx="0" presStyleCnt="3">
        <dgm:presLayoutVars>
          <dgm:bulletEnabled val="1"/>
        </dgm:presLayoutVars>
      </dgm:prSet>
      <dgm:spPr/>
    </dgm:pt>
    <dgm:pt modelId="{B3DA907A-2735-46F2-AF61-6CD1F27FEBF8}" type="pres">
      <dgm:prSet presAssocID="{C580670C-82B3-4E61-9D5E-2915A2F49B4C}" presName="sibTrans" presStyleCnt="0"/>
      <dgm:spPr/>
    </dgm:pt>
    <dgm:pt modelId="{37F5A516-4510-44CA-A7D0-E3A2C670ACCB}" type="pres">
      <dgm:prSet presAssocID="{0C8D999F-198F-4473-9331-3B36F715CF07}" presName="textNode" presStyleLbl="node1" presStyleIdx="1" presStyleCnt="3" custAng="0">
        <dgm:presLayoutVars>
          <dgm:bulletEnabled val="1"/>
        </dgm:presLayoutVars>
      </dgm:prSet>
      <dgm:spPr/>
    </dgm:pt>
    <dgm:pt modelId="{853CAD0C-E748-4797-A199-8261045524FF}" type="pres">
      <dgm:prSet presAssocID="{46D36BD9-3FDA-4882-8F84-0D27C78A798D}" presName="sibTrans" presStyleCnt="0"/>
      <dgm:spPr/>
    </dgm:pt>
    <dgm:pt modelId="{C4456BBD-F6E4-4B9E-9349-9C98733687CF}" type="pres">
      <dgm:prSet presAssocID="{EE072360-8FBC-4A1D-88C6-20C9EA8CD281}" presName="textNode" presStyleLbl="node1" presStyleIdx="2" presStyleCnt="3">
        <dgm:presLayoutVars>
          <dgm:bulletEnabled val="1"/>
        </dgm:presLayoutVars>
      </dgm:prSet>
      <dgm:spPr/>
    </dgm:pt>
  </dgm:ptLst>
  <dgm:cxnLst>
    <dgm:cxn modelId="{8EFA6356-45B3-4C95-9305-8C9879B4D9CE}" type="presOf" srcId="{906560B5-9009-4EA4-941A-59576AB1F1BC}" destId="{89E55448-F7C4-419C-967F-803C8F2741AE}" srcOrd="0" destOrd="0" presId="urn:microsoft.com/office/officeart/2005/8/layout/hProcess9"/>
    <dgm:cxn modelId="{8B160F7D-7741-439A-99C3-BB8BA7A91B89}" srcId="{78EC797D-1629-4DE1-B075-599B77E1FF91}" destId="{0C8D999F-198F-4473-9331-3B36F715CF07}" srcOrd="1" destOrd="0" parTransId="{220561E3-9C01-4CBF-8017-523BC89D9E51}" sibTransId="{46D36BD9-3FDA-4882-8F84-0D27C78A798D}"/>
    <dgm:cxn modelId="{824920AB-46F0-4EED-8D1F-202E3350E16B}" type="presOf" srcId="{EE072360-8FBC-4A1D-88C6-20C9EA8CD281}" destId="{C4456BBD-F6E4-4B9E-9349-9C98733687CF}" srcOrd="0" destOrd="0" presId="urn:microsoft.com/office/officeart/2005/8/layout/hProcess9"/>
    <dgm:cxn modelId="{46C918C5-9FDE-41CB-AD0F-289B2725D152}" srcId="{78EC797D-1629-4DE1-B075-599B77E1FF91}" destId="{906560B5-9009-4EA4-941A-59576AB1F1BC}" srcOrd="0" destOrd="0" parTransId="{CF09DFB1-4D72-4B2A-83B7-D79737E2942F}" sibTransId="{C580670C-82B3-4E61-9D5E-2915A2F49B4C}"/>
    <dgm:cxn modelId="{F1F267D0-15D2-4469-9363-ADFE6F747452}" srcId="{78EC797D-1629-4DE1-B075-599B77E1FF91}" destId="{EE072360-8FBC-4A1D-88C6-20C9EA8CD281}" srcOrd="2" destOrd="0" parTransId="{AA77FA92-B822-4AF3-99B9-DCF703251EF5}" sibTransId="{A8F88279-02C8-4267-9B23-7DE39757ADA3}"/>
    <dgm:cxn modelId="{9C26BADD-0C67-4CD8-83DE-29EC73BE97BF}" type="presOf" srcId="{0C8D999F-198F-4473-9331-3B36F715CF07}" destId="{37F5A516-4510-44CA-A7D0-E3A2C670ACCB}" srcOrd="0" destOrd="0" presId="urn:microsoft.com/office/officeart/2005/8/layout/hProcess9"/>
    <dgm:cxn modelId="{3D8269E5-BABA-452A-9420-1D54C088DB7F}" type="presOf" srcId="{78EC797D-1629-4DE1-B075-599B77E1FF91}" destId="{818856F7-6BE6-40FC-951C-6B47C9AF0EC8}" srcOrd="0" destOrd="0" presId="urn:microsoft.com/office/officeart/2005/8/layout/hProcess9"/>
    <dgm:cxn modelId="{4888345D-7593-401D-9A16-20D58DE4420D}" type="presParOf" srcId="{818856F7-6BE6-40FC-951C-6B47C9AF0EC8}" destId="{0A77A5D2-04E5-4C68-BB6D-317E9F59E821}" srcOrd="0" destOrd="0" presId="urn:microsoft.com/office/officeart/2005/8/layout/hProcess9"/>
    <dgm:cxn modelId="{47211786-87AE-46E7-8685-39CB09ACD353}" type="presParOf" srcId="{818856F7-6BE6-40FC-951C-6B47C9AF0EC8}" destId="{608C2EDF-FAA7-4443-96A9-43C721A075D1}" srcOrd="1" destOrd="0" presId="urn:microsoft.com/office/officeart/2005/8/layout/hProcess9"/>
    <dgm:cxn modelId="{C035ABAA-90DB-49BF-89EF-7A151E15E94A}" type="presParOf" srcId="{608C2EDF-FAA7-4443-96A9-43C721A075D1}" destId="{89E55448-F7C4-419C-967F-803C8F2741AE}" srcOrd="0" destOrd="0" presId="urn:microsoft.com/office/officeart/2005/8/layout/hProcess9"/>
    <dgm:cxn modelId="{2580BEDC-6F77-45FD-9740-A3E65F23BD36}" type="presParOf" srcId="{608C2EDF-FAA7-4443-96A9-43C721A075D1}" destId="{B3DA907A-2735-46F2-AF61-6CD1F27FEBF8}" srcOrd="1" destOrd="0" presId="urn:microsoft.com/office/officeart/2005/8/layout/hProcess9"/>
    <dgm:cxn modelId="{10A929F8-8681-4F72-BE74-91CE872401AD}" type="presParOf" srcId="{608C2EDF-FAA7-4443-96A9-43C721A075D1}" destId="{37F5A516-4510-44CA-A7D0-E3A2C670ACCB}" srcOrd="2" destOrd="0" presId="urn:microsoft.com/office/officeart/2005/8/layout/hProcess9"/>
    <dgm:cxn modelId="{FFC1C2BF-A9A4-49CC-960A-2A34D3E01F6B}" type="presParOf" srcId="{608C2EDF-FAA7-4443-96A9-43C721A075D1}" destId="{853CAD0C-E748-4797-A199-8261045524FF}" srcOrd="3" destOrd="0" presId="urn:microsoft.com/office/officeart/2005/8/layout/hProcess9"/>
    <dgm:cxn modelId="{4677D43E-617D-44E2-B356-33B99E4D236C}" type="presParOf" srcId="{608C2EDF-FAA7-4443-96A9-43C721A075D1}" destId="{C4456BBD-F6E4-4B9E-9349-9C98733687CF}"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7EEDF2-9768-4D71-9D27-A57827FBFD2B}" type="doc">
      <dgm:prSet loTypeId="urn:microsoft.com/office/officeart/2005/8/layout/hProcess9" loCatId="process" qsTypeId="urn:microsoft.com/office/officeart/2005/8/quickstyle/simple1" qsCatId="simple" csTypeId="urn:microsoft.com/office/officeart/2005/8/colors/accent1_2" csCatId="accent1" phldr="1"/>
      <dgm:spPr/>
    </dgm:pt>
    <dgm:pt modelId="{7FB08338-7307-4DA8-B4EB-64816F5A95DB}">
      <dgm:prSet phldrT="[テキスト]"/>
      <dgm:spPr/>
      <dgm:t>
        <a:bodyPr/>
        <a:lstStyle/>
        <a:p>
          <a:r>
            <a:rPr kumimoji="1" lang="ja-JP" altLang="en-US" dirty="0"/>
            <a:t>聖書解釈法</a:t>
          </a:r>
          <a:r>
            <a:rPr kumimoji="1" lang="en-US" altLang="ja-JP" dirty="0"/>
            <a:t>―</a:t>
          </a:r>
          <a:r>
            <a:rPr kumimoji="1" lang="ja-JP" altLang="en-US" dirty="0"/>
            <a:t>旧約と新約の連続性・漸進性・有機的一体的理解</a:t>
          </a:r>
        </a:p>
      </dgm:t>
    </dgm:pt>
    <dgm:pt modelId="{5D030944-9016-46A3-B3C8-D65E8DCC95B7}" type="parTrans" cxnId="{44F3EF33-7486-49FB-AE41-D77970BC29A7}">
      <dgm:prSet/>
      <dgm:spPr/>
      <dgm:t>
        <a:bodyPr/>
        <a:lstStyle/>
        <a:p>
          <a:endParaRPr kumimoji="1" lang="ja-JP" altLang="en-US"/>
        </a:p>
      </dgm:t>
    </dgm:pt>
    <dgm:pt modelId="{C63E2B1D-0E2B-409A-B222-3E214F737D31}" type="sibTrans" cxnId="{44F3EF33-7486-49FB-AE41-D77970BC29A7}">
      <dgm:prSet/>
      <dgm:spPr/>
      <dgm:t>
        <a:bodyPr/>
        <a:lstStyle/>
        <a:p>
          <a:endParaRPr kumimoji="1" lang="ja-JP" altLang="en-US"/>
        </a:p>
      </dgm:t>
    </dgm:pt>
    <dgm:pt modelId="{F94DDFCC-E5EC-41C5-AE6A-A585EEAD67D3}">
      <dgm:prSet phldrT="[テキスト]"/>
      <dgm:spPr/>
      <dgm:t>
        <a:bodyPr/>
        <a:lstStyle/>
        <a:p>
          <a:r>
            <a:rPr kumimoji="1" lang="ja-JP" altLang="en-US" dirty="0"/>
            <a:t>教会論</a:t>
          </a:r>
          <a:r>
            <a:rPr kumimoji="1" lang="en-US" altLang="ja-JP" dirty="0"/>
            <a:t>―</a:t>
          </a:r>
          <a:r>
            <a:rPr kumimoji="1" lang="ja-JP" altLang="en-US" dirty="0"/>
            <a:t>旧・新約の霊的イスラエルの一つの神の民</a:t>
          </a:r>
        </a:p>
      </dgm:t>
    </dgm:pt>
    <dgm:pt modelId="{C7182196-1E0E-4B75-92EE-5BBF3723EA24}" type="parTrans" cxnId="{2957D4B4-996F-4F73-B7D7-947225A8DF64}">
      <dgm:prSet/>
      <dgm:spPr/>
      <dgm:t>
        <a:bodyPr/>
        <a:lstStyle/>
        <a:p>
          <a:endParaRPr kumimoji="1" lang="ja-JP" altLang="en-US"/>
        </a:p>
      </dgm:t>
    </dgm:pt>
    <dgm:pt modelId="{6426D0F6-FECE-46B4-AA9C-A4F1CEA6E518}" type="sibTrans" cxnId="{2957D4B4-996F-4F73-B7D7-947225A8DF64}">
      <dgm:prSet/>
      <dgm:spPr/>
      <dgm:t>
        <a:bodyPr/>
        <a:lstStyle/>
        <a:p>
          <a:endParaRPr kumimoji="1" lang="ja-JP" altLang="en-US"/>
        </a:p>
      </dgm:t>
    </dgm:pt>
    <dgm:pt modelId="{971BC121-8C72-4997-B5C4-6C09AFD39A3A}">
      <dgm:prSet phldrT="[テキスト]"/>
      <dgm:spPr/>
      <dgm:t>
        <a:bodyPr/>
        <a:lstStyle/>
        <a:p>
          <a:r>
            <a:rPr kumimoji="1" lang="ja-JP" altLang="en-US" dirty="0"/>
            <a:t>終末論</a:t>
          </a:r>
          <a:r>
            <a:rPr kumimoji="1" lang="en-US" altLang="ja-JP" dirty="0"/>
            <a:t>―</a:t>
          </a:r>
          <a:r>
            <a:rPr kumimoji="1" lang="ja-JP" altLang="en-US" dirty="0"/>
            <a:t>神の国の現在性と未来性</a:t>
          </a:r>
        </a:p>
      </dgm:t>
    </dgm:pt>
    <dgm:pt modelId="{5DF578CA-4107-4BF6-968E-9B78227F985E}" type="parTrans" cxnId="{62802CA1-6A1D-451A-ADC4-A4C468BB3A9B}">
      <dgm:prSet/>
      <dgm:spPr/>
      <dgm:t>
        <a:bodyPr/>
        <a:lstStyle/>
        <a:p>
          <a:endParaRPr kumimoji="1" lang="ja-JP" altLang="en-US"/>
        </a:p>
      </dgm:t>
    </dgm:pt>
    <dgm:pt modelId="{4BE5E4DA-E773-455D-BAEF-5A6203283284}" type="sibTrans" cxnId="{62802CA1-6A1D-451A-ADC4-A4C468BB3A9B}">
      <dgm:prSet/>
      <dgm:spPr/>
      <dgm:t>
        <a:bodyPr/>
        <a:lstStyle/>
        <a:p>
          <a:endParaRPr kumimoji="1" lang="ja-JP" altLang="en-US"/>
        </a:p>
      </dgm:t>
    </dgm:pt>
    <dgm:pt modelId="{AB3D99B5-A706-4E1A-9C70-55C46FA12530}" type="pres">
      <dgm:prSet presAssocID="{997EEDF2-9768-4D71-9D27-A57827FBFD2B}" presName="CompostProcess" presStyleCnt="0">
        <dgm:presLayoutVars>
          <dgm:dir/>
          <dgm:resizeHandles val="exact"/>
        </dgm:presLayoutVars>
      </dgm:prSet>
      <dgm:spPr/>
    </dgm:pt>
    <dgm:pt modelId="{959A0A50-3C92-4DF7-BB97-B213ECD5C897}" type="pres">
      <dgm:prSet presAssocID="{997EEDF2-9768-4D71-9D27-A57827FBFD2B}" presName="arrow" presStyleLbl="bgShp" presStyleIdx="0" presStyleCnt="1"/>
      <dgm:spPr/>
    </dgm:pt>
    <dgm:pt modelId="{53D417DE-C7E3-4BDC-B1BF-2FDBBCAC3E67}" type="pres">
      <dgm:prSet presAssocID="{997EEDF2-9768-4D71-9D27-A57827FBFD2B}" presName="linearProcess" presStyleCnt="0"/>
      <dgm:spPr/>
    </dgm:pt>
    <dgm:pt modelId="{B2C1F1CC-2DDD-41ED-A7FE-E2356056EB2C}" type="pres">
      <dgm:prSet presAssocID="{7FB08338-7307-4DA8-B4EB-64816F5A95DB}" presName="textNode" presStyleLbl="node1" presStyleIdx="0" presStyleCnt="3">
        <dgm:presLayoutVars>
          <dgm:bulletEnabled val="1"/>
        </dgm:presLayoutVars>
      </dgm:prSet>
      <dgm:spPr/>
    </dgm:pt>
    <dgm:pt modelId="{21F73C7C-ED9D-4E02-BF72-A330244169B7}" type="pres">
      <dgm:prSet presAssocID="{C63E2B1D-0E2B-409A-B222-3E214F737D31}" presName="sibTrans" presStyleCnt="0"/>
      <dgm:spPr/>
    </dgm:pt>
    <dgm:pt modelId="{14A6D6FD-4592-4CF7-83D8-F5C0D0653155}" type="pres">
      <dgm:prSet presAssocID="{F94DDFCC-E5EC-41C5-AE6A-A585EEAD67D3}" presName="textNode" presStyleLbl="node1" presStyleIdx="1" presStyleCnt="3">
        <dgm:presLayoutVars>
          <dgm:bulletEnabled val="1"/>
        </dgm:presLayoutVars>
      </dgm:prSet>
      <dgm:spPr/>
    </dgm:pt>
    <dgm:pt modelId="{C5EADB88-1CEE-4793-9A9C-159A15B5D4D4}" type="pres">
      <dgm:prSet presAssocID="{6426D0F6-FECE-46B4-AA9C-A4F1CEA6E518}" presName="sibTrans" presStyleCnt="0"/>
      <dgm:spPr/>
    </dgm:pt>
    <dgm:pt modelId="{4B616FD2-C2BC-45A5-AFF6-F8C1B0F5AB03}" type="pres">
      <dgm:prSet presAssocID="{971BC121-8C72-4997-B5C4-6C09AFD39A3A}" presName="textNode" presStyleLbl="node1" presStyleIdx="2" presStyleCnt="3">
        <dgm:presLayoutVars>
          <dgm:bulletEnabled val="1"/>
        </dgm:presLayoutVars>
      </dgm:prSet>
      <dgm:spPr/>
    </dgm:pt>
  </dgm:ptLst>
  <dgm:cxnLst>
    <dgm:cxn modelId="{62504405-2A40-4D5F-9A87-0CF488848C0D}" type="presOf" srcId="{997EEDF2-9768-4D71-9D27-A57827FBFD2B}" destId="{AB3D99B5-A706-4E1A-9C70-55C46FA12530}" srcOrd="0" destOrd="0" presId="urn:microsoft.com/office/officeart/2005/8/layout/hProcess9"/>
    <dgm:cxn modelId="{BB276A27-CC30-494D-B859-17AACC99FC86}" type="presOf" srcId="{971BC121-8C72-4997-B5C4-6C09AFD39A3A}" destId="{4B616FD2-C2BC-45A5-AFF6-F8C1B0F5AB03}" srcOrd="0" destOrd="0" presId="urn:microsoft.com/office/officeart/2005/8/layout/hProcess9"/>
    <dgm:cxn modelId="{44F3EF33-7486-49FB-AE41-D77970BC29A7}" srcId="{997EEDF2-9768-4D71-9D27-A57827FBFD2B}" destId="{7FB08338-7307-4DA8-B4EB-64816F5A95DB}" srcOrd="0" destOrd="0" parTransId="{5D030944-9016-46A3-B3C8-D65E8DCC95B7}" sibTransId="{C63E2B1D-0E2B-409A-B222-3E214F737D31}"/>
    <dgm:cxn modelId="{7D464599-DC3C-43DC-86E4-37C4A0AF9977}" type="presOf" srcId="{F94DDFCC-E5EC-41C5-AE6A-A585EEAD67D3}" destId="{14A6D6FD-4592-4CF7-83D8-F5C0D0653155}" srcOrd="0" destOrd="0" presId="urn:microsoft.com/office/officeart/2005/8/layout/hProcess9"/>
    <dgm:cxn modelId="{62802CA1-6A1D-451A-ADC4-A4C468BB3A9B}" srcId="{997EEDF2-9768-4D71-9D27-A57827FBFD2B}" destId="{971BC121-8C72-4997-B5C4-6C09AFD39A3A}" srcOrd="2" destOrd="0" parTransId="{5DF578CA-4107-4BF6-968E-9B78227F985E}" sibTransId="{4BE5E4DA-E773-455D-BAEF-5A6203283284}"/>
    <dgm:cxn modelId="{2957D4B4-996F-4F73-B7D7-947225A8DF64}" srcId="{997EEDF2-9768-4D71-9D27-A57827FBFD2B}" destId="{F94DDFCC-E5EC-41C5-AE6A-A585EEAD67D3}" srcOrd="1" destOrd="0" parTransId="{C7182196-1E0E-4B75-92EE-5BBF3723EA24}" sibTransId="{6426D0F6-FECE-46B4-AA9C-A4F1CEA6E518}"/>
    <dgm:cxn modelId="{A34D90CA-A69D-4E68-BC95-1B94A8AF8827}" type="presOf" srcId="{7FB08338-7307-4DA8-B4EB-64816F5A95DB}" destId="{B2C1F1CC-2DDD-41ED-A7FE-E2356056EB2C}" srcOrd="0" destOrd="0" presId="urn:microsoft.com/office/officeart/2005/8/layout/hProcess9"/>
    <dgm:cxn modelId="{A73DA648-747E-41F7-B829-27EF313EC2B8}" type="presParOf" srcId="{AB3D99B5-A706-4E1A-9C70-55C46FA12530}" destId="{959A0A50-3C92-4DF7-BB97-B213ECD5C897}" srcOrd="0" destOrd="0" presId="urn:microsoft.com/office/officeart/2005/8/layout/hProcess9"/>
    <dgm:cxn modelId="{746280BA-7518-4181-9F09-4D0345A92536}" type="presParOf" srcId="{AB3D99B5-A706-4E1A-9C70-55C46FA12530}" destId="{53D417DE-C7E3-4BDC-B1BF-2FDBBCAC3E67}" srcOrd="1" destOrd="0" presId="urn:microsoft.com/office/officeart/2005/8/layout/hProcess9"/>
    <dgm:cxn modelId="{B326C05D-3929-4D98-98E2-5C92B8E54A02}" type="presParOf" srcId="{53D417DE-C7E3-4BDC-B1BF-2FDBBCAC3E67}" destId="{B2C1F1CC-2DDD-41ED-A7FE-E2356056EB2C}" srcOrd="0" destOrd="0" presId="urn:microsoft.com/office/officeart/2005/8/layout/hProcess9"/>
    <dgm:cxn modelId="{35B371F0-6A85-46EA-A5E2-93620309B608}" type="presParOf" srcId="{53D417DE-C7E3-4BDC-B1BF-2FDBBCAC3E67}" destId="{21F73C7C-ED9D-4E02-BF72-A330244169B7}" srcOrd="1" destOrd="0" presId="urn:microsoft.com/office/officeart/2005/8/layout/hProcess9"/>
    <dgm:cxn modelId="{65573DF5-DD37-4F94-9D7A-8EABF2BAEAD8}" type="presParOf" srcId="{53D417DE-C7E3-4BDC-B1BF-2FDBBCAC3E67}" destId="{14A6D6FD-4592-4CF7-83D8-F5C0D0653155}" srcOrd="2" destOrd="0" presId="urn:microsoft.com/office/officeart/2005/8/layout/hProcess9"/>
    <dgm:cxn modelId="{94EBF8C1-CDE3-4F12-9AFB-760B44554E41}" type="presParOf" srcId="{53D417DE-C7E3-4BDC-B1BF-2FDBBCAC3E67}" destId="{C5EADB88-1CEE-4793-9A9C-159A15B5D4D4}" srcOrd="3" destOrd="0" presId="urn:microsoft.com/office/officeart/2005/8/layout/hProcess9"/>
    <dgm:cxn modelId="{2B5E4506-C9FD-4351-A517-0FB7FA3B0F7F}" type="presParOf" srcId="{53D417DE-C7E3-4BDC-B1BF-2FDBBCAC3E67}" destId="{4B616FD2-C2BC-45A5-AFF6-F8C1B0F5AB03}" srcOrd="4"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6F4810B-04D6-4408-B871-0DABA1E98D6F}"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kumimoji="1" lang="ja-JP" altLang="en-US"/>
        </a:p>
      </dgm:t>
    </dgm:pt>
    <dgm:pt modelId="{0853262F-5682-4CF2-B637-95EF48D4FE34}">
      <dgm:prSet phldrT="[テキスト]"/>
      <dgm:spPr/>
      <dgm:t>
        <a:bodyPr/>
        <a:lstStyle/>
        <a:p>
          <a:r>
            <a:rPr kumimoji="1" lang="ja-JP" altLang="en-US" dirty="0"/>
            <a:t>使徒的聖書解釈に適合・使徒的実践に不適合</a:t>
          </a:r>
        </a:p>
      </dgm:t>
    </dgm:pt>
    <dgm:pt modelId="{E21786F5-61A6-47D6-8425-08BB961D325E}" type="parTrans" cxnId="{E0E20552-A794-4FEB-9AAD-B8C3E000A5E2}">
      <dgm:prSet/>
      <dgm:spPr/>
      <dgm:t>
        <a:bodyPr/>
        <a:lstStyle/>
        <a:p>
          <a:endParaRPr kumimoji="1" lang="ja-JP" altLang="en-US"/>
        </a:p>
      </dgm:t>
    </dgm:pt>
    <dgm:pt modelId="{6D46E951-70F4-4D54-A3E5-55B5B44E750E}" type="sibTrans" cxnId="{E0E20552-A794-4FEB-9AAD-B8C3E000A5E2}">
      <dgm:prSet/>
      <dgm:spPr/>
      <dgm:t>
        <a:bodyPr/>
        <a:lstStyle/>
        <a:p>
          <a:endParaRPr kumimoji="1" lang="ja-JP" altLang="en-US"/>
        </a:p>
      </dgm:t>
    </dgm:pt>
    <dgm:pt modelId="{F807F212-E9A5-42FB-94DB-5B926CF235A1}">
      <dgm:prSet phldrT="[テキスト]"/>
      <dgm:spPr/>
      <dgm:t>
        <a:bodyPr/>
        <a:lstStyle/>
        <a:p>
          <a:r>
            <a:rPr kumimoji="1" lang="ja-JP" altLang="en-US" dirty="0"/>
            <a:t>使徒的聖書解釈に適合・使徒的実践に適合</a:t>
          </a:r>
        </a:p>
      </dgm:t>
    </dgm:pt>
    <dgm:pt modelId="{D5A8F8B3-8B95-419A-9EEF-26CDED48CBC1}" type="parTrans" cxnId="{4C2BF715-6607-4D63-87E5-42BFC45D9CD4}">
      <dgm:prSet/>
      <dgm:spPr/>
      <dgm:t>
        <a:bodyPr/>
        <a:lstStyle/>
        <a:p>
          <a:endParaRPr kumimoji="1" lang="ja-JP" altLang="en-US"/>
        </a:p>
      </dgm:t>
    </dgm:pt>
    <dgm:pt modelId="{65F8A22F-8B66-42AE-8824-067AE518C352}" type="sibTrans" cxnId="{4C2BF715-6607-4D63-87E5-42BFC45D9CD4}">
      <dgm:prSet/>
      <dgm:spPr/>
      <dgm:t>
        <a:bodyPr/>
        <a:lstStyle/>
        <a:p>
          <a:endParaRPr kumimoji="1" lang="ja-JP" altLang="en-US"/>
        </a:p>
      </dgm:t>
    </dgm:pt>
    <dgm:pt modelId="{F13BD8C9-6CD7-4C60-A731-087F09D598FB}">
      <dgm:prSet phldrT="[テキスト]"/>
      <dgm:spPr/>
      <dgm:t>
        <a:bodyPr/>
        <a:lstStyle/>
        <a:p>
          <a:r>
            <a:rPr kumimoji="1" lang="ja-JP" altLang="en-US" dirty="0"/>
            <a:t>使徒的聖書解釈に不適合・使徒的実践に不適合</a:t>
          </a:r>
        </a:p>
      </dgm:t>
    </dgm:pt>
    <dgm:pt modelId="{2AEF96CB-3E77-4549-9CB4-7A37AE557939}" type="parTrans" cxnId="{ACF21B14-A119-498F-988C-63950A267BB5}">
      <dgm:prSet/>
      <dgm:spPr/>
      <dgm:t>
        <a:bodyPr/>
        <a:lstStyle/>
        <a:p>
          <a:endParaRPr kumimoji="1" lang="ja-JP" altLang="en-US"/>
        </a:p>
      </dgm:t>
    </dgm:pt>
    <dgm:pt modelId="{09E8B7CE-1572-4B00-98CF-F30AB8D33849}" type="sibTrans" cxnId="{ACF21B14-A119-498F-988C-63950A267BB5}">
      <dgm:prSet/>
      <dgm:spPr/>
      <dgm:t>
        <a:bodyPr/>
        <a:lstStyle/>
        <a:p>
          <a:endParaRPr kumimoji="1" lang="ja-JP" altLang="en-US"/>
        </a:p>
      </dgm:t>
    </dgm:pt>
    <dgm:pt modelId="{7EA912AB-B3E7-4071-B57F-EA0A2962B7FA}">
      <dgm:prSet phldrT="[テキスト]"/>
      <dgm:spPr/>
      <dgm:t>
        <a:bodyPr/>
        <a:lstStyle/>
        <a:p>
          <a:r>
            <a:rPr kumimoji="1" lang="ja-JP" altLang="en-US" dirty="0"/>
            <a:t>使徒的聖書解釈に不適合・使徒的実践に適合</a:t>
          </a:r>
        </a:p>
      </dgm:t>
    </dgm:pt>
    <dgm:pt modelId="{C4C45599-057D-4393-9488-55ED558A91F5}" type="parTrans" cxnId="{FDF0FF1D-4568-4DD7-9C00-744F83E9D7A1}">
      <dgm:prSet/>
      <dgm:spPr/>
      <dgm:t>
        <a:bodyPr/>
        <a:lstStyle/>
        <a:p>
          <a:endParaRPr kumimoji="1" lang="ja-JP" altLang="en-US"/>
        </a:p>
      </dgm:t>
    </dgm:pt>
    <dgm:pt modelId="{3EE7D978-395F-48AB-8BE3-B63956EA36CA}" type="sibTrans" cxnId="{FDF0FF1D-4568-4DD7-9C00-744F83E9D7A1}">
      <dgm:prSet/>
      <dgm:spPr/>
      <dgm:t>
        <a:bodyPr/>
        <a:lstStyle/>
        <a:p>
          <a:endParaRPr kumimoji="1" lang="ja-JP" altLang="en-US"/>
        </a:p>
      </dgm:t>
    </dgm:pt>
    <dgm:pt modelId="{6325C0CE-1900-4331-B98D-6874AF7C16A1}" type="pres">
      <dgm:prSet presAssocID="{D6F4810B-04D6-4408-B871-0DABA1E98D6F}" presName="matrix" presStyleCnt="0">
        <dgm:presLayoutVars>
          <dgm:chMax val="1"/>
          <dgm:dir/>
          <dgm:resizeHandles val="exact"/>
        </dgm:presLayoutVars>
      </dgm:prSet>
      <dgm:spPr/>
    </dgm:pt>
    <dgm:pt modelId="{524DB2F0-B3E3-4ACE-B733-D96568849218}" type="pres">
      <dgm:prSet presAssocID="{D6F4810B-04D6-4408-B871-0DABA1E98D6F}" presName="axisShape" presStyleLbl="bgShp" presStyleIdx="0" presStyleCnt="1"/>
      <dgm:spPr/>
    </dgm:pt>
    <dgm:pt modelId="{38C6DEFA-FCF4-42D2-BDFF-A50C95983F23}" type="pres">
      <dgm:prSet presAssocID="{D6F4810B-04D6-4408-B871-0DABA1E98D6F}" presName="rect1" presStyleLbl="node1" presStyleIdx="0" presStyleCnt="4">
        <dgm:presLayoutVars>
          <dgm:chMax val="0"/>
          <dgm:chPref val="0"/>
          <dgm:bulletEnabled val="1"/>
        </dgm:presLayoutVars>
      </dgm:prSet>
      <dgm:spPr/>
    </dgm:pt>
    <dgm:pt modelId="{6ECB6D32-9537-42C1-AC49-92E90EFF86E9}" type="pres">
      <dgm:prSet presAssocID="{D6F4810B-04D6-4408-B871-0DABA1E98D6F}" presName="rect2" presStyleLbl="node1" presStyleIdx="1" presStyleCnt="4">
        <dgm:presLayoutVars>
          <dgm:chMax val="0"/>
          <dgm:chPref val="0"/>
          <dgm:bulletEnabled val="1"/>
        </dgm:presLayoutVars>
      </dgm:prSet>
      <dgm:spPr/>
    </dgm:pt>
    <dgm:pt modelId="{63759E84-2BF5-4386-98C7-DDDF467C5A95}" type="pres">
      <dgm:prSet presAssocID="{D6F4810B-04D6-4408-B871-0DABA1E98D6F}" presName="rect3" presStyleLbl="node1" presStyleIdx="2" presStyleCnt="4">
        <dgm:presLayoutVars>
          <dgm:chMax val="0"/>
          <dgm:chPref val="0"/>
          <dgm:bulletEnabled val="1"/>
        </dgm:presLayoutVars>
      </dgm:prSet>
      <dgm:spPr/>
    </dgm:pt>
    <dgm:pt modelId="{95A39930-3327-4E81-AE43-5EC62F3372D3}" type="pres">
      <dgm:prSet presAssocID="{D6F4810B-04D6-4408-B871-0DABA1E98D6F}" presName="rect4" presStyleLbl="node1" presStyleIdx="3" presStyleCnt="4">
        <dgm:presLayoutVars>
          <dgm:chMax val="0"/>
          <dgm:chPref val="0"/>
          <dgm:bulletEnabled val="1"/>
        </dgm:presLayoutVars>
      </dgm:prSet>
      <dgm:spPr/>
    </dgm:pt>
  </dgm:ptLst>
  <dgm:cxnLst>
    <dgm:cxn modelId="{A615240E-D574-4B34-A1A9-FEBBC438A9F1}" type="presOf" srcId="{7EA912AB-B3E7-4071-B57F-EA0A2962B7FA}" destId="{95A39930-3327-4E81-AE43-5EC62F3372D3}" srcOrd="0" destOrd="0" presId="urn:microsoft.com/office/officeart/2005/8/layout/matrix2"/>
    <dgm:cxn modelId="{ACF21B14-A119-498F-988C-63950A267BB5}" srcId="{D6F4810B-04D6-4408-B871-0DABA1E98D6F}" destId="{F13BD8C9-6CD7-4C60-A731-087F09D598FB}" srcOrd="2" destOrd="0" parTransId="{2AEF96CB-3E77-4549-9CB4-7A37AE557939}" sibTransId="{09E8B7CE-1572-4B00-98CF-F30AB8D33849}"/>
    <dgm:cxn modelId="{4C2BF715-6607-4D63-87E5-42BFC45D9CD4}" srcId="{D6F4810B-04D6-4408-B871-0DABA1E98D6F}" destId="{F807F212-E9A5-42FB-94DB-5B926CF235A1}" srcOrd="1" destOrd="0" parTransId="{D5A8F8B3-8B95-419A-9EEF-26CDED48CBC1}" sibTransId="{65F8A22F-8B66-42AE-8824-067AE518C352}"/>
    <dgm:cxn modelId="{FDF0FF1D-4568-4DD7-9C00-744F83E9D7A1}" srcId="{D6F4810B-04D6-4408-B871-0DABA1E98D6F}" destId="{7EA912AB-B3E7-4071-B57F-EA0A2962B7FA}" srcOrd="3" destOrd="0" parTransId="{C4C45599-057D-4393-9488-55ED558A91F5}" sibTransId="{3EE7D978-395F-48AB-8BE3-B63956EA36CA}"/>
    <dgm:cxn modelId="{683A153A-375F-4CB9-BA29-BBB00FC09282}" type="presOf" srcId="{0853262F-5682-4CF2-B637-95EF48D4FE34}" destId="{38C6DEFA-FCF4-42D2-BDFF-A50C95983F23}" srcOrd="0" destOrd="0" presId="urn:microsoft.com/office/officeart/2005/8/layout/matrix2"/>
    <dgm:cxn modelId="{E0E20552-A794-4FEB-9AAD-B8C3E000A5E2}" srcId="{D6F4810B-04D6-4408-B871-0DABA1E98D6F}" destId="{0853262F-5682-4CF2-B637-95EF48D4FE34}" srcOrd="0" destOrd="0" parTransId="{E21786F5-61A6-47D6-8425-08BB961D325E}" sibTransId="{6D46E951-70F4-4D54-A3E5-55B5B44E750E}"/>
    <dgm:cxn modelId="{80ED5977-8C3B-481C-BD2A-983FA8DA4BE2}" type="presOf" srcId="{F13BD8C9-6CD7-4C60-A731-087F09D598FB}" destId="{63759E84-2BF5-4386-98C7-DDDF467C5A95}" srcOrd="0" destOrd="0" presId="urn:microsoft.com/office/officeart/2005/8/layout/matrix2"/>
    <dgm:cxn modelId="{B5313BA4-B04F-446D-9C4A-216B3DA0EE34}" type="presOf" srcId="{F807F212-E9A5-42FB-94DB-5B926CF235A1}" destId="{6ECB6D32-9537-42C1-AC49-92E90EFF86E9}" srcOrd="0" destOrd="0" presId="urn:microsoft.com/office/officeart/2005/8/layout/matrix2"/>
    <dgm:cxn modelId="{AF8E7EB1-C12C-4973-AC8C-F3A4BB744116}" type="presOf" srcId="{D6F4810B-04D6-4408-B871-0DABA1E98D6F}" destId="{6325C0CE-1900-4331-B98D-6874AF7C16A1}" srcOrd="0" destOrd="0" presId="urn:microsoft.com/office/officeart/2005/8/layout/matrix2"/>
    <dgm:cxn modelId="{06488B79-A574-49C2-A903-E016D7FB1234}" type="presParOf" srcId="{6325C0CE-1900-4331-B98D-6874AF7C16A1}" destId="{524DB2F0-B3E3-4ACE-B733-D96568849218}" srcOrd="0" destOrd="0" presId="urn:microsoft.com/office/officeart/2005/8/layout/matrix2"/>
    <dgm:cxn modelId="{CE937B96-D7A6-44BA-A388-05A7DA17EFBB}" type="presParOf" srcId="{6325C0CE-1900-4331-B98D-6874AF7C16A1}" destId="{38C6DEFA-FCF4-42D2-BDFF-A50C95983F23}" srcOrd="1" destOrd="0" presId="urn:microsoft.com/office/officeart/2005/8/layout/matrix2"/>
    <dgm:cxn modelId="{D1F0DFD4-05DA-4CE5-93EA-21DD75142C31}" type="presParOf" srcId="{6325C0CE-1900-4331-B98D-6874AF7C16A1}" destId="{6ECB6D32-9537-42C1-AC49-92E90EFF86E9}" srcOrd="2" destOrd="0" presId="urn:microsoft.com/office/officeart/2005/8/layout/matrix2"/>
    <dgm:cxn modelId="{423CEBF8-B873-4FC7-9EC5-FA70E7349F46}" type="presParOf" srcId="{6325C0CE-1900-4331-B98D-6874AF7C16A1}" destId="{63759E84-2BF5-4386-98C7-DDDF467C5A95}" srcOrd="3" destOrd="0" presId="urn:microsoft.com/office/officeart/2005/8/layout/matrix2"/>
    <dgm:cxn modelId="{69BA456D-5AC6-4394-B884-4848CB098FB1}" type="presParOf" srcId="{6325C0CE-1900-4331-B98D-6874AF7C16A1}" destId="{95A39930-3327-4E81-AE43-5EC62F3372D3}"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8A9D0F7-F745-4428-913B-E0F2909BE7F4}" type="doc">
      <dgm:prSet loTypeId="urn:microsoft.com/office/officeart/2005/8/layout/target1" loCatId="relationship" qsTypeId="urn:microsoft.com/office/officeart/2005/8/quickstyle/simple1" qsCatId="simple" csTypeId="urn:microsoft.com/office/officeart/2005/8/colors/accent1_2" csCatId="accent1" phldr="1"/>
      <dgm:spPr/>
    </dgm:pt>
    <dgm:pt modelId="{FF33C7E6-EB25-45D2-8B71-2C18E4F62BF3}">
      <dgm:prSet phldrT="[テキスト]"/>
      <dgm:spPr/>
      <dgm:t>
        <a:bodyPr/>
        <a:lstStyle/>
        <a:p>
          <a:pPr algn="ctr"/>
          <a:r>
            <a:rPr kumimoji="1" lang="ja-JP" altLang="en-US" dirty="0"/>
            <a:t>神殿</a:t>
          </a:r>
          <a:r>
            <a:rPr kumimoji="1" lang="en-US" altLang="ja-JP" dirty="0"/>
            <a:t>―</a:t>
          </a:r>
          <a:r>
            <a:rPr kumimoji="1" lang="ja-JP" altLang="en-US" dirty="0"/>
            <a:t>岩のドームの代えて第三神殿</a:t>
          </a:r>
        </a:p>
      </dgm:t>
    </dgm:pt>
    <dgm:pt modelId="{8D4F0710-EFDA-4566-923B-FAC9BD0FFC73}" type="parTrans" cxnId="{4BDFB812-385C-4B78-9282-A873A9A5EC0C}">
      <dgm:prSet/>
      <dgm:spPr/>
      <dgm:t>
        <a:bodyPr/>
        <a:lstStyle/>
        <a:p>
          <a:pPr algn="ctr"/>
          <a:endParaRPr kumimoji="1" lang="ja-JP" altLang="en-US"/>
        </a:p>
      </dgm:t>
    </dgm:pt>
    <dgm:pt modelId="{EDDCBF64-78F4-46B6-B201-25F9C89256FA}" type="sibTrans" cxnId="{4BDFB812-385C-4B78-9282-A873A9A5EC0C}">
      <dgm:prSet/>
      <dgm:spPr/>
      <dgm:t>
        <a:bodyPr/>
        <a:lstStyle/>
        <a:p>
          <a:pPr algn="ctr"/>
          <a:endParaRPr kumimoji="1" lang="ja-JP" altLang="en-US"/>
        </a:p>
      </dgm:t>
    </dgm:pt>
    <dgm:pt modelId="{85E2E152-8BF9-47ED-A605-6A42A73C6B89}">
      <dgm:prSet phldrT="[テキスト]"/>
      <dgm:spPr/>
      <dgm:t>
        <a:bodyPr/>
        <a:lstStyle/>
        <a:p>
          <a:pPr algn="ctr"/>
          <a:r>
            <a:rPr kumimoji="1" lang="ja-JP" altLang="en-US" dirty="0"/>
            <a:t>エルサレム</a:t>
          </a:r>
          <a:r>
            <a:rPr kumimoji="1" lang="en-US" altLang="ja-JP" dirty="0"/>
            <a:t>―</a:t>
          </a:r>
          <a:r>
            <a:rPr kumimoji="1" lang="ja-JP" altLang="en-US" dirty="0"/>
            <a:t>ユダヤ人の排他的首都</a:t>
          </a:r>
        </a:p>
      </dgm:t>
    </dgm:pt>
    <dgm:pt modelId="{108B473E-3C6E-4001-91D7-2BDA552CAC30}" type="parTrans" cxnId="{582F6A84-9C12-48A2-A1BE-11684B46D539}">
      <dgm:prSet/>
      <dgm:spPr/>
      <dgm:t>
        <a:bodyPr/>
        <a:lstStyle/>
        <a:p>
          <a:pPr algn="ctr"/>
          <a:endParaRPr kumimoji="1" lang="ja-JP" altLang="en-US"/>
        </a:p>
      </dgm:t>
    </dgm:pt>
    <dgm:pt modelId="{3CB806D1-074F-4A97-B396-F915A3D67EB0}" type="sibTrans" cxnId="{582F6A84-9C12-48A2-A1BE-11684B46D539}">
      <dgm:prSet/>
      <dgm:spPr/>
      <dgm:t>
        <a:bodyPr/>
        <a:lstStyle/>
        <a:p>
          <a:pPr algn="ctr"/>
          <a:endParaRPr kumimoji="1" lang="ja-JP" altLang="en-US"/>
        </a:p>
      </dgm:t>
    </dgm:pt>
    <dgm:pt modelId="{4C2822A7-F20D-41BD-88EF-D25E7BDE3531}">
      <dgm:prSet phldrT="[テキスト]"/>
      <dgm:spPr/>
      <dgm:t>
        <a:bodyPr/>
        <a:lstStyle/>
        <a:p>
          <a:pPr algn="ctr"/>
          <a:r>
            <a:rPr kumimoji="1" lang="ja-JP" altLang="en-US" dirty="0"/>
            <a:t>土地</a:t>
          </a:r>
          <a:r>
            <a:rPr kumimoji="1" lang="en-US" altLang="ja-JP" dirty="0"/>
            <a:t>―</a:t>
          </a:r>
          <a:r>
            <a:rPr kumimoji="1" lang="ja-JP" altLang="en-US" dirty="0"/>
            <a:t>ナイルからユーフラテス</a:t>
          </a:r>
        </a:p>
      </dgm:t>
    </dgm:pt>
    <dgm:pt modelId="{6416424C-97AC-4FCB-8BDB-05EFD29D4FAF}" type="parTrans" cxnId="{FA098CEB-2028-4AEE-AAE0-0489FE6DC61E}">
      <dgm:prSet/>
      <dgm:spPr/>
      <dgm:t>
        <a:bodyPr/>
        <a:lstStyle/>
        <a:p>
          <a:pPr algn="ctr"/>
          <a:endParaRPr kumimoji="1" lang="ja-JP" altLang="en-US"/>
        </a:p>
      </dgm:t>
    </dgm:pt>
    <dgm:pt modelId="{FB78928E-A746-4137-A876-60FD50AE6C5F}" type="sibTrans" cxnId="{FA098CEB-2028-4AEE-AAE0-0489FE6DC61E}">
      <dgm:prSet/>
      <dgm:spPr/>
      <dgm:t>
        <a:bodyPr/>
        <a:lstStyle/>
        <a:p>
          <a:pPr algn="ctr"/>
          <a:endParaRPr kumimoji="1" lang="ja-JP" altLang="en-US"/>
        </a:p>
      </dgm:t>
    </dgm:pt>
    <dgm:pt modelId="{4F04B9A6-3B61-4BDC-AD72-5C82B28DAA68}" type="pres">
      <dgm:prSet presAssocID="{E8A9D0F7-F745-4428-913B-E0F2909BE7F4}" presName="composite" presStyleCnt="0">
        <dgm:presLayoutVars>
          <dgm:chMax val="5"/>
          <dgm:dir/>
          <dgm:resizeHandles val="exact"/>
        </dgm:presLayoutVars>
      </dgm:prSet>
      <dgm:spPr/>
    </dgm:pt>
    <dgm:pt modelId="{0ABDD2BD-016F-4571-AF7E-6BB6E1B5091A}" type="pres">
      <dgm:prSet presAssocID="{FF33C7E6-EB25-45D2-8B71-2C18E4F62BF3}" presName="circle1" presStyleLbl="lnNode1" presStyleIdx="0" presStyleCnt="3"/>
      <dgm:spPr/>
    </dgm:pt>
    <dgm:pt modelId="{75AFD57D-682E-49E8-ADAF-F238C2595DC8}" type="pres">
      <dgm:prSet presAssocID="{FF33C7E6-EB25-45D2-8B71-2C18E4F62BF3}" presName="text1" presStyleLbl="revTx" presStyleIdx="0" presStyleCnt="3">
        <dgm:presLayoutVars>
          <dgm:bulletEnabled val="1"/>
        </dgm:presLayoutVars>
      </dgm:prSet>
      <dgm:spPr/>
    </dgm:pt>
    <dgm:pt modelId="{3B097E42-44DC-4EC6-BA74-D739DA20BD52}" type="pres">
      <dgm:prSet presAssocID="{FF33C7E6-EB25-45D2-8B71-2C18E4F62BF3}" presName="line1" presStyleLbl="callout" presStyleIdx="0" presStyleCnt="6"/>
      <dgm:spPr/>
    </dgm:pt>
    <dgm:pt modelId="{786EB374-4867-4A2A-80C3-F106D8F76652}" type="pres">
      <dgm:prSet presAssocID="{FF33C7E6-EB25-45D2-8B71-2C18E4F62BF3}" presName="d1" presStyleLbl="callout" presStyleIdx="1" presStyleCnt="6"/>
      <dgm:spPr/>
    </dgm:pt>
    <dgm:pt modelId="{AD930AC9-0F5C-4DF6-B22A-C690CC91D70C}" type="pres">
      <dgm:prSet presAssocID="{85E2E152-8BF9-47ED-A605-6A42A73C6B89}" presName="circle2" presStyleLbl="lnNode1" presStyleIdx="1" presStyleCnt="3"/>
      <dgm:spPr/>
    </dgm:pt>
    <dgm:pt modelId="{275B30CB-C887-47B2-A927-B22FB17EAE3E}" type="pres">
      <dgm:prSet presAssocID="{85E2E152-8BF9-47ED-A605-6A42A73C6B89}" presName="text2" presStyleLbl="revTx" presStyleIdx="1" presStyleCnt="3">
        <dgm:presLayoutVars>
          <dgm:bulletEnabled val="1"/>
        </dgm:presLayoutVars>
      </dgm:prSet>
      <dgm:spPr/>
    </dgm:pt>
    <dgm:pt modelId="{B4218DA1-8BB0-488E-8EF1-72CED62816B5}" type="pres">
      <dgm:prSet presAssocID="{85E2E152-8BF9-47ED-A605-6A42A73C6B89}" presName="line2" presStyleLbl="callout" presStyleIdx="2" presStyleCnt="6"/>
      <dgm:spPr/>
    </dgm:pt>
    <dgm:pt modelId="{690A698A-157F-40A9-8FB9-CDC21DA5FC2F}" type="pres">
      <dgm:prSet presAssocID="{85E2E152-8BF9-47ED-A605-6A42A73C6B89}" presName="d2" presStyleLbl="callout" presStyleIdx="3" presStyleCnt="6"/>
      <dgm:spPr/>
    </dgm:pt>
    <dgm:pt modelId="{12F8E456-D3BC-4CB5-BB6D-CBDE5ACCC35B}" type="pres">
      <dgm:prSet presAssocID="{4C2822A7-F20D-41BD-88EF-D25E7BDE3531}" presName="circle3" presStyleLbl="lnNode1" presStyleIdx="2" presStyleCnt="3"/>
      <dgm:spPr/>
    </dgm:pt>
    <dgm:pt modelId="{4E776BBC-330D-4004-A84A-BCDD6BF8F9BD}" type="pres">
      <dgm:prSet presAssocID="{4C2822A7-F20D-41BD-88EF-D25E7BDE3531}" presName="text3" presStyleLbl="revTx" presStyleIdx="2" presStyleCnt="3">
        <dgm:presLayoutVars>
          <dgm:bulletEnabled val="1"/>
        </dgm:presLayoutVars>
      </dgm:prSet>
      <dgm:spPr/>
    </dgm:pt>
    <dgm:pt modelId="{86ADF0C8-F964-4A54-A5C4-1AFB500D256F}" type="pres">
      <dgm:prSet presAssocID="{4C2822A7-F20D-41BD-88EF-D25E7BDE3531}" presName="line3" presStyleLbl="callout" presStyleIdx="4" presStyleCnt="6"/>
      <dgm:spPr/>
    </dgm:pt>
    <dgm:pt modelId="{CB958AAA-608B-427B-85EA-0104B907D3B7}" type="pres">
      <dgm:prSet presAssocID="{4C2822A7-F20D-41BD-88EF-D25E7BDE3531}" presName="d3" presStyleLbl="callout" presStyleIdx="5" presStyleCnt="6"/>
      <dgm:spPr/>
    </dgm:pt>
  </dgm:ptLst>
  <dgm:cxnLst>
    <dgm:cxn modelId="{4BDFB812-385C-4B78-9282-A873A9A5EC0C}" srcId="{E8A9D0F7-F745-4428-913B-E0F2909BE7F4}" destId="{FF33C7E6-EB25-45D2-8B71-2C18E4F62BF3}" srcOrd="0" destOrd="0" parTransId="{8D4F0710-EFDA-4566-923B-FAC9BD0FFC73}" sibTransId="{EDDCBF64-78F4-46B6-B201-25F9C89256FA}"/>
    <dgm:cxn modelId="{B5F84D7F-E271-48BF-B859-F1AF9D2DD68E}" type="presOf" srcId="{85E2E152-8BF9-47ED-A605-6A42A73C6B89}" destId="{275B30CB-C887-47B2-A927-B22FB17EAE3E}" srcOrd="0" destOrd="0" presId="urn:microsoft.com/office/officeart/2005/8/layout/target1"/>
    <dgm:cxn modelId="{582F6A84-9C12-48A2-A1BE-11684B46D539}" srcId="{E8A9D0F7-F745-4428-913B-E0F2909BE7F4}" destId="{85E2E152-8BF9-47ED-A605-6A42A73C6B89}" srcOrd="1" destOrd="0" parTransId="{108B473E-3C6E-4001-91D7-2BDA552CAC30}" sibTransId="{3CB806D1-074F-4A97-B396-F915A3D67EB0}"/>
    <dgm:cxn modelId="{F1E67790-FAFC-4CB3-929E-0A4CB843335A}" type="presOf" srcId="{E8A9D0F7-F745-4428-913B-E0F2909BE7F4}" destId="{4F04B9A6-3B61-4BDC-AD72-5C82B28DAA68}" srcOrd="0" destOrd="0" presId="urn:microsoft.com/office/officeart/2005/8/layout/target1"/>
    <dgm:cxn modelId="{18ED41B7-80AD-407A-8437-64BB61A95867}" type="presOf" srcId="{4C2822A7-F20D-41BD-88EF-D25E7BDE3531}" destId="{4E776BBC-330D-4004-A84A-BCDD6BF8F9BD}" srcOrd="0" destOrd="0" presId="urn:microsoft.com/office/officeart/2005/8/layout/target1"/>
    <dgm:cxn modelId="{F293EDDA-8AF1-4370-8513-ABDA7E825072}" type="presOf" srcId="{FF33C7E6-EB25-45D2-8B71-2C18E4F62BF3}" destId="{75AFD57D-682E-49E8-ADAF-F238C2595DC8}" srcOrd="0" destOrd="0" presId="urn:microsoft.com/office/officeart/2005/8/layout/target1"/>
    <dgm:cxn modelId="{FA098CEB-2028-4AEE-AAE0-0489FE6DC61E}" srcId="{E8A9D0F7-F745-4428-913B-E0F2909BE7F4}" destId="{4C2822A7-F20D-41BD-88EF-D25E7BDE3531}" srcOrd="2" destOrd="0" parTransId="{6416424C-97AC-4FCB-8BDB-05EFD29D4FAF}" sibTransId="{FB78928E-A746-4137-A876-60FD50AE6C5F}"/>
    <dgm:cxn modelId="{F11B2E2E-999C-4BD0-8B5D-72D86EFE213C}" type="presParOf" srcId="{4F04B9A6-3B61-4BDC-AD72-5C82B28DAA68}" destId="{0ABDD2BD-016F-4571-AF7E-6BB6E1B5091A}" srcOrd="0" destOrd="0" presId="urn:microsoft.com/office/officeart/2005/8/layout/target1"/>
    <dgm:cxn modelId="{1C04A2C7-68BD-4338-89F5-7E39F82C3FC5}" type="presParOf" srcId="{4F04B9A6-3B61-4BDC-AD72-5C82B28DAA68}" destId="{75AFD57D-682E-49E8-ADAF-F238C2595DC8}" srcOrd="1" destOrd="0" presId="urn:microsoft.com/office/officeart/2005/8/layout/target1"/>
    <dgm:cxn modelId="{47B3ED73-7EA9-48C5-BE1C-6BECAB845586}" type="presParOf" srcId="{4F04B9A6-3B61-4BDC-AD72-5C82B28DAA68}" destId="{3B097E42-44DC-4EC6-BA74-D739DA20BD52}" srcOrd="2" destOrd="0" presId="urn:microsoft.com/office/officeart/2005/8/layout/target1"/>
    <dgm:cxn modelId="{0E9CAFAC-69BF-444F-9F63-4E7A7D3508D1}" type="presParOf" srcId="{4F04B9A6-3B61-4BDC-AD72-5C82B28DAA68}" destId="{786EB374-4867-4A2A-80C3-F106D8F76652}" srcOrd="3" destOrd="0" presId="urn:microsoft.com/office/officeart/2005/8/layout/target1"/>
    <dgm:cxn modelId="{6CAEB233-BDE0-494C-B871-FB950C6CDC56}" type="presParOf" srcId="{4F04B9A6-3B61-4BDC-AD72-5C82B28DAA68}" destId="{AD930AC9-0F5C-4DF6-B22A-C690CC91D70C}" srcOrd="4" destOrd="0" presId="urn:microsoft.com/office/officeart/2005/8/layout/target1"/>
    <dgm:cxn modelId="{A8E5F328-3332-455F-BB8E-D07A93C0EA61}" type="presParOf" srcId="{4F04B9A6-3B61-4BDC-AD72-5C82B28DAA68}" destId="{275B30CB-C887-47B2-A927-B22FB17EAE3E}" srcOrd="5" destOrd="0" presId="urn:microsoft.com/office/officeart/2005/8/layout/target1"/>
    <dgm:cxn modelId="{C2037F35-C204-4E21-A458-3126A68E033F}" type="presParOf" srcId="{4F04B9A6-3B61-4BDC-AD72-5C82B28DAA68}" destId="{B4218DA1-8BB0-488E-8EF1-72CED62816B5}" srcOrd="6" destOrd="0" presId="urn:microsoft.com/office/officeart/2005/8/layout/target1"/>
    <dgm:cxn modelId="{DBBC255E-B483-4514-9548-A334C5435E0E}" type="presParOf" srcId="{4F04B9A6-3B61-4BDC-AD72-5C82B28DAA68}" destId="{690A698A-157F-40A9-8FB9-CDC21DA5FC2F}" srcOrd="7" destOrd="0" presId="urn:microsoft.com/office/officeart/2005/8/layout/target1"/>
    <dgm:cxn modelId="{B898287A-BAC3-4706-AE12-08083B150F8D}" type="presParOf" srcId="{4F04B9A6-3B61-4BDC-AD72-5C82B28DAA68}" destId="{12F8E456-D3BC-4CB5-BB6D-CBDE5ACCC35B}" srcOrd="8" destOrd="0" presId="urn:microsoft.com/office/officeart/2005/8/layout/target1"/>
    <dgm:cxn modelId="{1A3E7440-3197-4950-825D-61C183C5261A}" type="presParOf" srcId="{4F04B9A6-3B61-4BDC-AD72-5C82B28DAA68}" destId="{4E776BBC-330D-4004-A84A-BCDD6BF8F9BD}" srcOrd="9" destOrd="0" presId="urn:microsoft.com/office/officeart/2005/8/layout/target1"/>
    <dgm:cxn modelId="{F18110E2-8F2F-4F9E-9B1E-9B2AAB4361B3}" type="presParOf" srcId="{4F04B9A6-3B61-4BDC-AD72-5C82B28DAA68}" destId="{86ADF0C8-F964-4A54-A5C4-1AFB500D256F}" srcOrd="10" destOrd="0" presId="urn:microsoft.com/office/officeart/2005/8/layout/target1"/>
    <dgm:cxn modelId="{8A914044-3900-4BF9-8562-A118D1C1B392}" type="presParOf" srcId="{4F04B9A6-3B61-4BDC-AD72-5C82B28DAA68}" destId="{CB958AAA-608B-427B-85EA-0104B907D3B7}" srcOrd="11" destOrd="0" presId="urn:microsoft.com/office/officeart/2005/8/layout/targe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B84210-D33D-4ABD-8805-664798A6C070}" type="doc">
      <dgm:prSet loTypeId="urn:microsoft.com/office/officeart/2005/8/layout/target1" loCatId="relationship" qsTypeId="urn:microsoft.com/office/officeart/2005/8/quickstyle/simple1" qsCatId="simple" csTypeId="urn:microsoft.com/office/officeart/2005/8/colors/accent1_2" csCatId="accent1" phldr="1"/>
      <dgm:spPr/>
    </dgm:pt>
    <dgm:pt modelId="{7B0D8266-507A-4226-952D-DED170DDB5D9}">
      <dgm:prSet phldrT="[テキスト]"/>
      <dgm:spPr/>
      <dgm:t>
        <a:bodyPr/>
        <a:lstStyle/>
        <a:p>
          <a:pPr algn="ctr"/>
          <a:r>
            <a:rPr kumimoji="1" lang="ja-JP" altLang="en-US" dirty="0"/>
            <a:t>神殿</a:t>
          </a:r>
          <a:r>
            <a:rPr kumimoji="1" lang="en-US" altLang="ja-JP" dirty="0"/>
            <a:t>―</a:t>
          </a:r>
          <a:r>
            <a:rPr kumimoji="1" lang="ja-JP" altLang="en-US" dirty="0"/>
            <a:t>キリストとその教会</a:t>
          </a:r>
        </a:p>
      </dgm:t>
    </dgm:pt>
    <dgm:pt modelId="{CA472176-5650-4960-83B5-A4CA0B2D215C}" type="parTrans" cxnId="{900574F5-A27D-4135-ABBC-4EC820932AA6}">
      <dgm:prSet/>
      <dgm:spPr/>
      <dgm:t>
        <a:bodyPr/>
        <a:lstStyle/>
        <a:p>
          <a:endParaRPr kumimoji="1" lang="ja-JP" altLang="en-US"/>
        </a:p>
      </dgm:t>
    </dgm:pt>
    <dgm:pt modelId="{14C8979A-E161-4ECC-9C88-7AF6BA992E60}" type="sibTrans" cxnId="{900574F5-A27D-4135-ABBC-4EC820932AA6}">
      <dgm:prSet/>
      <dgm:spPr/>
      <dgm:t>
        <a:bodyPr/>
        <a:lstStyle/>
        <a:p>
          <a:endParaRPr kumimoji="1" lang="ja-JP" altLang="en-US"/>
        </a:p>
      </dgm:t>
    </dgm:pt>
    <dgm:pt modelId="{C0344C74-D1EE-4928-A6D5-473BBE91EFFB}">
      <dgm:prSet phldrT="[テキスト]"/>
      <dgm:spPr/>
      <dgm:t>
        <a:bodyPr/>
        <a:lstStyle/>
        <a:p>
          <a:pPr algn="ctr"/>
          <a:r>
            <a:rPr kumimoji="1" lang="ja-JP" altLang="en-US" dirty="0"/>
            <a:t>エルサレム</a:t>
          </a:r>
          <a:r>
            <a:rPr kumimoji="1" lang="en-US" altLang="ja-JP" dirty="0"/>
            <a:t>―</a:t>
          </a:r>
          <a:r>
            <a:rPr kumimoji="1" lang="ja-JP" altLang="en-US" dirty="0"/>
            <a:t>天のエルサレム</a:t>
          </a:r>
        </a:p>
      </dgm:t>
    </dgm:pt>
    <dgm:pt modelId="{9C2F6AF8-F7DA-4C46-8D15-D91E48B2B628}" type="parTrans" cxnId="{6E16EA2B-B3B5-4161-83C9-EA1B062C37F4}">
      <dgm:prSet/>
      <dgm:spPr/>
      <dgm:t>
        <a:bodyPr/>
        <a:lstStyle/>
        <a:p>
          <a:endParaRPr kumimoji="1" lang="ja-JP" altLang="en-US"/>
        </a:p>
      </dgm:t>
    </dgm:pt>
    <dgm:pt modelId="{517E5C80-A880-4241-B1F6-E51FF1A34BDE}" type="sibTrans" cxnId="{6E16EA2B-B3B5-4161-83C9-EA1B062C37F4}">
      <dgm:prSet/>
      <dgm:spPr/>
      <dgm:t>
        <a:bodyPr/>
        <a:lstStyle/>
        <a:p>
          <a:endParaRPr kumimoji="1" lang="ja-JP" altLang="en-US"/>
        </a:p>
      </dgm:t>
    </dgm:pt>
    <dgm:pt modelId="{073260F6-52ED-4E55-B2EF-A531AEA2661B}">
      <dgm:prSet phldrT="[テキスト]"/>
      <dgm:spPr/>
      <dgm:t>
        <a:bodyPr/>
        <a:lstStyle/>
        <a:p>
          <a:pPr algn="ctr"/>
          <a:r>
            <a:rPr kumimoji="1" lang="ja-JP" altLang="en-US" dirty="0"/>
            <a:t>土地</a:t>
          </a:r>
          <a:r>
            <a:rPr kumimoji="1" lang="en-US" altLang="ja-JP" dirty="0"/>
            <a:t>―</a:t>
          </a:r>
          <a:r>
            <a:rPr kumimoji="1" lang="ja-JP" altLang="en-US" dirty="0"/>
            <a:t>被造物世界全体</a:t>
          </a:r>
        </a:p>
      </dgm:t>
    </dgm:pt>
    <dgm:pt modelId="{9E5285B0-2833-4557-B5CA-2EB406BA63E5}" type="parTrans" cxnId="{94C6852C-9E5B-4631-A746-ED5E4C9F490D}">
      <dgm:prSet/>
      <dgm:spPr/>
      <dgm:t>
        <a:bodyPr/>
        <a:lstStyle/>
        <a:p>
          <a:endParaRPr kumimoji="1" lang="ja-JP" altLang="en-US"/>
        </a:p>
      </dgm:t>
    </dgm:pt>
    <dgm:pt modelId="{C9848013-C3F5-4C78-9D38-D7E499D9BD81}" type="sibTrans" cxnId="{94C6852C-9E5B-4631-A746-ED5E4C9F490D}">
      <dgm:prSet/>
      <dgm:spPr/>
      <dgm:t>
        <a:bodyPr/>
        <a:lstStyle/>
        <a:p>
          <a:endParaRPr kumimoji="1" lang="ja-JP" altLang="en-US"/>
        </a:p>
      </dgm:t>
    </dgm:pt>
    <dgm:pt modelId="{66D6D06D-1824-459C-868A-B212BD27FCF9}" type="pres">
      <dgm:prSet presAssocID="{81B84210-D33D-4ABD-8805-664798A6C070}" presName="composite" presStyleCnt="0">
        <dgm:presLayoutVars>
          <dgm:chMax val="5"/>
          <dgm:dir/>
          <dgm:resizeHandles val="exact"/>
        </dgm:presLayoutVars>
      </dgm:prSet>
      <dgm:spPr/>
    </dgm:pt>
    <dgm:pt modelId="{487F9944-624E-4701-8800-5C8C3FA91E0D}" type="pres">
      <dgm:prSet presAssocID="{7B0D8266-507A-4226-952D-DED170DDB5D9}" presName="circle1" presStyleLbl="lnNode1" presStyleIdx="0" presStyleCnt="3"/>
      <dgm:spPr/>
    </dgm:pt>
    <dgm:pt modelId="{7E8502A4-41F3-42A0-9677-EFEE9C4DEFA2}" type="pres">
      <dgm:prSet presAssocID="{7B0D8266-507A-4226-952D-DED170DDB5D9}" presName="text1" presStyleLbl="revTx" presStyleIdx="0" presStyleCnt="3">
        <dgm:presLayoutVars>
          <dgm:bulletEnabled val="1"/>
        </dgm:presLayoutVars>
      </dgm:prSet>
      <dgm:spPr/>
    </dgm:pt>
    <dgm:pt modelId="{DF1EECFD-88C7-4CFC-B446-40C5769531EB}" type="pres">
      <dgm:prSet presAssocID="{7B0D8266-507A-4226-952D-DED170DDB5D9}" presName="line1" presStyleLbl="callout" presStyleIdx="0" presStyleCnt="6"/>
      <dgm:spPr/>
    </dgm:pt>
    <dgm:pt modelId="{9C616CB1-31D4-4D76-95D0-5196A4122134}" type="pres">
      <dgm:prSet presAssocID="{7B0D8266-507A-4226-952D-DED170DDB5D9}" presName="d1" presStyleLbl="callout" presStyleIdx="1" presStyleCnt="6"/>
      <dgm:spPr/>
    </dgm:pt>
    <dgm:pt modelId="{4DAFFB50-CDB1-44FD-A1C2-B4CD0ABDB055}" type="pres">
      <dgm:prSet presAssocID="{C0344C74-D1EE-4928-A6D5-473BBE91EFFB}" presName="circle2" presStyleLbl="lnNode1" presStyleIdx="1" presStyleCnt="3"/>
      <dgm:spPr/>
    </dgm:pt>
    <dgm:pt modelId="{AC8FF97B-6887-4F49-9979-07B73DC91721}" type="pres">
      <dgm:prSet presAssocID="{C0344C74-D1EE-4928-A6D5-473BBE91EFFB}" presName="text2" presStyleLbl="revTx" presStyleIdx="1" presStyleCnt="3">
        <dgm:presLayoutVars>
          <dgm:bulletEnabled val="1"/>
        </dgm:presLayoutVars>
      </dgm:prSet>
      <dgm:spPr/>
    </dgm:pt>
    <dgm:pt modelId="{56C9D03E-0458-426B-B861-025BF5723563}" type="pres">
      <dgm:prSet presAssocID="{C0344C74-D1EE-4928-A6D5-473BBE91EFFB}" presName="line2" presStyleLbl="callout" presStyleIdx="2" presStyleCnt="6"/>
      <dgm:spPr/>
    </dgm:pt>
    <dgm:pt modelId="{D3D167F5-7FCC-40EE-924E-9946044A272C}" type="pres">
      <dgm:prSet presAssocID="{C0344C74-D1EE-4928-A6D5-473BBE91EFFB}" presName="d2" presStyleLbl="callout" presStyleIdx="3" presStyleCnt="6"/>
      <dgm:spPr/>
    </dgm:pt>
    <dgm:pt modelId="{967680AE-092D-4AC3-8B77-580E84238234}" type="pres">
      <dgm:prSet presAssocID="{073260F6-52ED-4E55-B2EF-A531AEA2661B}" presName="circle3" presStyleLbl="lnNode1" presStyleIdx="2" presStyleCnt="3"/>
      <dgm:spPr/>
    </dgm:pt>
    <dgm:pt modelId="{2A3E1E3C-5CE2-4E82-ACE9-B08E2C92B3EF}" type="pres">
      <dgm:prSet presAssocID="{073260F6-52ED-4E55-B2EF-A531AEA2661B}" presName="text3" presStyleLbl="revTx" presStyleIdx="2" presStyleCnt="3">
        <dgm:presLayoutVars>
          <dgm:bulletEnabled val="1"/>
        </dgm:presLayoutVars>
      </dgm:prSet>
      <dgm:spPr/>
    </dgm:pt>
    <dgm:pt modelId="{2DB772A7-66BF-4542-ADF9-E3D8FD4F8528}" type="pres">
      <dgm:prSet presAssocID="{073260F6-52ED-4E55-B2EF-A531AEA2661B}" presName="line3" presStyleLbl="callout" presStyleIdx="4" presStyleCnt="6"/>
      <dgm:spPr/>
    </dgm:pt>
    <dgm:pt modelId="{28FC6654-9B0A-4C22-B5A0-129A42B86938}" type="pres">
      <dgm:prSet presAssocID="{073260F6-52ED-4E55-B2EF-A531AEA2661B}" presName="d3" presStyleLbl="callout" presStyleIdx="5" presStyleCnt="6"/>
      <dgm:spPr/>
    </dgm:pt>
  </dgm:ptLst>
  <dgm:cxnLst>
    <dgm:cxn modelId="{9D84D018-078F-49F0-BA17-1BE330367DB2}" type="presOf" srcId="{C0344C74-D1EE-4928-A6D5-473BBE91EFFB}" destId="{AC8FF97B-6887-4F49-9979-07B73DC91721}" srcOrd="0" destOrd="0" presId="urn:microsoft.com/office/officeart/2005/8/layout/target1"/>
    <dgm:cxn modelId="{28182C25-F12D-4F38-A31E-A129A7F3D850}" type="presOf" srcId="{073260F6-52ED-4E55-B2EF-A531AEA2661B}" destId="{2A3E1E3C-5CE2-4E82-ACE9-B08E2C92B3EF}" srcOrd="0" destOrd="0" presId="urn:microsoft.com/office/officeart/2005/8/layout/target1"/>
    <dgm:cxn modelId="{6E16EA2B-B3B5-4161-83C9-EA1B062C37F4}" srcId="{81B84210-D33D-4ABD-8805-664798A6C070}" destId="{C0344C74-D1EE-4928-A6D5-473BBE91EFFB}" srcOrd="1" destOrd="0" parTransId="{9C2F6AF8-F7DA-4C46-8D15-D91E48B2B628}" sibTransId="{517E5C80-A880-4241-B1F6-E51FF1A34BDE}"/>
    <dgm:cxn modelId="{94C6852C-9E5B-4631-A746-ED5E4C9F490D}" srcId="{81B84210-D33D-4ABD-8805-664798A6C070}" destId="{073260F6-52ED-4E55-B2EF-A531AEA2661B}" srcOrd="2" destOrd="0" parTransId="{9E5285B0-2833-4557-B5CA-2EB406BA63E5}" sibTransId="{C9848013-C3F5-4C78-9D38-D7E499D9BD81}"/>
    <dgm:cxn modelId="{9448AE7D-6ACA-4C4B-9E65-0F3E5753DF05}" type="presOf" srcId="{7B0D8266-507A-4226-952D-DED170DDB5D9}" destId="{7E8502A4-41F3-42A0-9677-EFEE9C4DEFA2}" srcOrd="0" destOrd="0" presId="urn:microsoft.com/office/officeart/2005/8/layout/target1"/>
    <dgm:cxn modelId="{ED96DCA6-E06A-4C69-8BF2-16E7AD1E72EF}" type="presOf" srcId="{81B84210-D33D-4ABD-8805-664798A6C070}" destId="{66D6D06D-1824-459C-868A-B212BD27FCF9}" srcOrd="0" destOrd="0" presId="urn:microsoft.com/office/officeart/2005/8/layout/target1"/>
    <dgm:cxn modelId="{900574F5-A27D-4135-ABBC-4EC820932AA6}" srcId="{81B84210-D33D-4ABD-8805-664798A6C070}" destId="{7B0D8266-507A-4226-952D-DED170DDB5D9}" srcOrd="0" destOrd="0" parTransId="{CA472176-5650-4960-83B5-A4CA0B2D215C}" sibTransId="{14C8979A-E161-4ECC-9C88-7AF6BA992E60}"/>
    <dgm:cxn modelId="{1267EF05-8FFB-4A21-8C0F-BD0F2D199E9C}" type="presParOf" srcId="{66D6D06D-1824-459C-868A-B212BD27FCF9}" destId="{487F9944-624E-4701-8800-5C8C3FA91E0D}" srcOrd="0" destOrd="0" presId="urn:microsoft.com/office/officeart/2005/8/layout/target1"/>
    <dgm:cxn modelId="{91D7DA9C-8C15-4028-92EA-312240B9E76E}" type="presParOf" srcId="{66D6D06D-1824-459C-868A-B212BD27FCF9}" destId="{7E8502A4-41F3-42A0-9677-EFEE9C4DEFA2}" srcOrd="1" destOrd="0" presId="urn:microsoft.com/office/officeart/2005/8/layout/target1"/>
    <dgm:cxn modelId="{37D2CDA7-3BFD-4169-A706-586AE41E677A}" type="presParOf" srcId="{66D6D06D-1824-459C-868A-B212BD27FCF9}" destId="{DF1EECFD-88C7-4CFC-B446-40C5769531EB}" srcOrd="2" destOrd="0" presId="urn:microsoft.com/office/officeart/2005/8/layout/target1"/>
    <dgm:cxn modelId="{A5D41174-2CD8-4244-BDE0-BFEFED3B4E58}" type="presParOf" srcId="{66D6D06D-1824-459C-868A-B212BD27FCF9}" destId="{9C616CB1-31D4-4D76-95D0-5196A4122134}" srcOrd="3" destOrd="0" presId="urn:microsoft.com/office/officeart/2005/8/layout/target1"/>
    <dgm:cxn modelId="{455F4A38-C27F-4414-BEFF-ADF5C6911956}" type="presParOf" srcId="{66D6D06D-1824-459C-868A-B212BD27FCF9}" destId="{4DAFFB50-CDB1-44FD-A1C2-B4CD0ABDB055}" srcOrd="4" destOrd="0" presId="urn:microsoft.com/office/officeart/2005/8/layout/target1"/>
    <dgm:cxn modelId="{2ECAEAE1-4330-40A6-8229-7389A929B3B3}" type="presParOf" srcId="{66D6D06D-1824-459C-868A-B212BD27FCF9}" destId="{AC8FF97B-6887-4F49-9979-07B73DC91721}" srcOrd="5" destOrd="0" presId="urn:microsoft.com/office/officeart/2005/8/layout/target1"/>
    <dgm:cxn modelId="{FD51713F-9D90-4554-832B-89CC19F813ED}" type="presParOf" srcId="{66D6D06D-1824-459C-868A-B212BD27FCF9}" destId="{56C9D03E-0458-426B-B861-025BF5723563}" srcOrd="6" destOrd="0" presId="urn:microsoft.com/office/officeart/2005/8/layout/target1"/>
    <dgm:cxn modelId="{B8071DA6-69ED-4A84-9620-C7F9FCCA5400}" type="presParOf" srcId="{66D6D06D-1824-459C-868A-B212BD27FCF9}" destId="{D3D167F5-7FCC-40EE-924E-9946044A272C}" srcOrd="7" destOrd="0" presId="urn:microsoft.com/office/officeart/2005/8/layout/target1"/>
    <dgm:cxn modelId="{E65259CE-0234-436A-8EAC-06BC3DCAE7C4}" type="presParOf" srcId="{66D6D06D-1824-459C-868A-B212BD27FCF9}" destId="{967680AE-092D-4AC3-8B77-580E84238234}" srcOrd="8" destOrd="0" presId="urn:microsoft.com/office/officeart/2005/8/layout/target1"/>
    <dgm:cxn modelId="{E0564761-D84D-457C-8348-E37075413680}" type="presParOf" srcId="{66D6D06D-1824-459C-868A-B212BD27FCF9}" destId="{2A3E1E3C-5CE2-4E82-ACE9-B08E2C92B3EF}" srcOrd="9" destOrd="0" presId="urn:microsoft.com/office/officeart/2005/8/layout/target1"/>
    <dgm:cxn modelId="{715FECCE-0CFB-4453-A5B0-DA85C26F7340}" type="presParOf" srcId="{66D6D06D-1824-459C-868A-B212BD27FCF9}" destId="{2DB772A7-66BF-4542-ADF9-E3D8FD4F8528}" srcOrd="10" destOrd="0" presId="urn:microsoft.com/office/officeart/2005/8/layout/target1"/>
    <dgm:cxn modelId="{E21B6F14-0AE0-41C5-A509-9168AACC7394}" type="presParOf" srcId="{66D6D06D-1824-459C-868A-B212BD27FCF9}" destId="{28FC6654-9B0A-4C22-B5A0-129A42B86938}" srcOrd="11" destOrd="0" presId="urn:microsoft.com/office/officeart/2005/8/layout/targe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6F4810B-04D6-4408-B871-0DABA1E98D6F}"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kumimoji="1" lang="ja-JP" altLang="en-US"/>
        </a:p>
      </dgm:t>
    </dgm:pt>
    <dgm:pt modelId="{0853262F-5682-4CF2-B637-95EF48D4FE34}">
      <dgm:prSet phldrT="[テキスト]"/>
      <dgm:spPr/>
      <dgm:t>
        <a:bodyPr/>
        <a:lstStyle/>
        <a:p>
          <a:r>
            <a:rPr kumimoji="1" lang="ja-JP" altLang="en-US" dirty="0"/>
            <a:t>レビ記・民数記・申命記の神学</a:t>
          </a:r>
        </a:p>
      </dgm:t>
    </dgm:pt>
    <dgm:pt modelId="{E21786F5-61A6-47D6-8425-08BB961D325E}" type="parTrans" cxnId="{E0E20552-A794-4FEB-9AAD-B8C3E000A5E2}">
      <dgm:prSet/>
      <dgm:spPr/>
      <dgm:t>
        <a:bodyPr/>
        <a:lstStyle/>
        <a:p>
          <a:endParaRPr kumimoji="1" lang="ja-JP" altLang="en-US"/>
        </a:p>
      </dgm:t>
    </dgm:pt>
    <dgm:pt modelId="{6D46E951-70F4-4D54-A3E5-55B5B44E750E}" type="sibTrans" cxnId="{E0E20552-A794-4FEB-9AAD-B8C3E000A5E2}">
      <dgm:prSet/>
      <dgm:spPr/>
      <dgm:t>
        <a:bodyPr/>
        <a:lstStyle/>
        <a:p>
          <a:endParaRPr kumimoji="1" lang="ja-JP" altLang="en-US"/>
        </a:p>
      </dgm:t>
    </dgm:pt>
    <dgm:pt modelId="{C80DC83B-C376-45E8-80FD-971792A09A14}">
      <dgm:prSet phldrT="[テキスト]"/>
      <dgm:spPr/>
      <dgm:t>
        <a:bodyPr/>
        <a:lstStyle/>
        <a:p>
          <a:r>
            <a:rPr kumimoji="1" lang="ja-JP" altLang="en-US" dirty="0"/>
            <a:t>詩篇・イザヤ書・エゼキエル書の神学</a:t>
          </a:r>
        </a:p>
      </dgm:t>
    </dgm:pt>
    <dgm:pt modelId="{2C327D9B-1581-447F-8821-4EFEF77707CF}" type="parTrans" cxnId="{5C3F5794-1E74-4266-960F-09652C41A4A6}">
      <dgm:prSet/>
      <dgm:spPr/>
      <dgm:t>
        <a:bodyPr/>
        <a:lstStyle/>
        <a:p>
          <a:endParaRPr kumimoji="1" lang="ja-JP" altLang="en-US"/>
        </a:p>
      </dgm:t>
    </dgm:pt>
    <dgm:pt modelId="{0B36C0CA-71E4-4401-8404-3F24DA6FC8F4}" type="sibTrans" cxnId="{5C3F5794-1E74-4266-960F-09652C41A4A6}">
      <dgm:prSet/>
      <dgm:spPr/>
      <dgm:t>
        <a:bodyPr/>
        <a:lstStyle/>
        <a:p>
          <a:endParaRPr kumimoji="1" lang="ja-JP" altLang="en-US"/>
        </a:p>
      </dgm:t>
    </dgm:pt>
    <dgm:pt modelId="{75D1F3CC-2FF3-4EF5-8764-7CF5EECFC404}">
      <dgm:prSet phldrT="[テキスト]"/>
      <dgm:spPr/>
      <dgm:t>
        <a:bodyPr/>
        <a:lstStyle/>
        <a:p>
          <a:r>
            <a:rPr kumimoji="1" lang="ja-JP" altLang="en-US" dirty="0"/>
            <a:t>ヨナ書の神学</a:t>
          </a:r>
        </a:p>
      </dgm:t>
    </dgm:pt>
    <dgm:pt modelId="{BC26C5AE-EFB4-4FCA-8A64-DC21E9E1E7AC}" type="parTrans" cxnId="{3160DD47-94E4-4442-8DEC-6A2D7AF81C4E}">
      <dgm:prSet/>
      <dgm:spPr/>
      <dgm:t>
        <a:bodyPr/>
        <a:lstStyle/>
        <a:p>
          <a:endParaRPr kumimoji="1" lang="ja-JP" altLang="en-US"/>
        </a:p>
      </dgm:t>
    </dgm:pt>
    <dgm:pt modelId="{708A1999-1C59-4B0C-9DBF-0E0735292DAB}" type="sibTrans" cxnId="{3160DD47-94E4-4442-8DEC-6A2D7AF81C4E}">
      <dgm:prSet/>
      <dgm:spPr/>
      <dgm:t>
        <a:bodyPr/>
        <a:lstStyle/>
        <a:p>
          <a:endParaRPr kumimoji="1" lang="ja-JP" altLang="en-US"/>
        </a:p>
      </dgm:t>
    </dgm:pt>
    <dgm:pt modelId="{E4D50FAA-9BC5-4ED4-8078-D81940F9F481}" type="pres">
      <dgm:prSet presAssocID="{D6F4810B-04D6-4408-B871-0DABA1E98D6F}" presName="arrowDiagram" presStyleCnt="0">
        <dgm:presLayoutVars>
          <dgm:chMax val="5"/>
          <dgm:dir/>
          <dgm:resizeHandles val="exact"/>
        </dgm:presLayoutVars>
      </dgm:prSet>
      <dgm:spPr/>
    </dgm:pt>
    <dgm:pt modelId="{5476B452-DE66-4433-9744-E8B9AB1EBD2F}" type="pres">
      <dgm:prSet presAssocID="{D6F4810B-04D6-4408-B871-0DABA1E98D6F}" presName="arrow" presStyleLbl="bgShp" presStyleIdx="0" presStyleCnt="1"/>
      <dgm:spPr/>
    </dgm:pt>
    <dgm:pt modelId="{3A15C6A3-41D9-4B8D-8535-9C034DE83EE9}" type="pres">
      <dgm:prSet presAssocID="{D6F4810B-04D6-4408-B871-0DABA1E98D6F}" presName="arrowDiagram3" presStyleCnt="0"/>
      <dgm:spPr/>
    </dgm:pt>
    <dgm:pt modelId="{9C40C7F5-798E-4B8E-9958-E333899B5B98}" type="pres">
      <dgm:prSet presAssocID="{0853262F-5682-4CF2-B637-95EF48D4FE34}" presName="bullet3a" presStyleLbl="node1" presStyleIdx="0" presStyleCnt="3"/>
      <dgm:spPr/>
    </dgm:pt>
    <dgm:pt modelId="{AF2F81FE-B3C0-450C-9880-7F85504CC163}" type="pres">
      <dgm:prSet presAssocID="{0853262F-5682-4CF2-B637-95EF48D4FE34}" presName="textBox3a" presStyleLbl="revTx" presStyleIdx="0" presStyleCnt="3">
        <dgm:presLayoutVars>
          <dgm:bulletEnabled val="1"/>
        </dgm:presLayoutVars>
      </dgm:prSet>
      <dgm:spPr/>
    </dgm:pt>
    <dgm:pt modelId="{6426DBB6-C1A5-4353-9463-3B00886FC586}" type="pres">
      <dgm:prSet presAssocID="{C80DC83B-C376-45E8-80FD-971792A09A14}" presName="bullet3b" presStyleLbl="node1" presStyleIdx="1" presStyleCnt="3"/>
      <dgm:spPr/>
    </dgm:pt>
    <dgm:pt modelId="{DF9B53AC-1DC3-4E28-920D-4D99CB5AA660}" type="pres">
      <dgm:prSet presAssocID="{C80DC83B-C376-45E8-80FD-971792A09A14}" presName="textBox3b" presStyleLbl="revTx" presStyleIdx="1" presStyleCnt="3">
        <dgm:presLayoutVars>
          <dgm:bulletEnabled val="1"/>
        </dgm:presLayoutVars>
      </dgm:prSet>
      <dgm:spPr/>
    </dgm:pt>
    <dgm:pt modelId="{DC85901C-5689-491F-B64F-11E5E1729D97}" type="pres">
      <dgm:prSet presAssocID="{75D1F3CC-2FF3-4EF5-8764-7CF5EECFC404}" presName="bullet3c" presStyleLbl="node1" presStyleIdx="2" presStyleCnt="3"/>
      <dgm:spPr/>
    </dgm:pt>
    <dgm:pt modelId="{10710143-97D7-41D1-8CE7-88C6E559EB36}" type="pres">
      <dgm:prSet presAssocID="{75D1F3CC-2FF3-4EF5-8764-7CF5EECFC404}" presName="textBox3c" presStyleLbl="revTx" presStyleIdx="2" presStyleCnt="3">
        <dgm:presLayoutVars>
          <dgm:bulletEnabled val="1"/>
        </dgm:presLayoutVars>
      </dgm:prSet>
      <dgm:spPr/>
    </dgm:pt>
  </dgm:ptLst>
  <dgm:cxnLst>
    <dgm:cxn modelId="{587D771E-3770-412A-8B69-68A733CAC88E}" type="presOf" srcId="{D6F4810B-04D6-4408-B871-0DABA1E98D6F}" destId="{E4D50FAA-9BC5-4ED4-8078-D81940F9F481}" srcOrd="0" destOrd="0" presId="urn:microsoft.com/office/officeart/2005/8/layout/arrow2"/>
    <dgm:cxn modelId="{3160DD47-94E4-4442-8DEC-6A2D7AF81C4E}" srcId="{D6F4810B-04D6-4408-B871-0DABA1E98D6F}" destId="{75D1F3CC-2FF3-4EF5-8764-7CF5EECFC404}" srcOrd="2" destOrd="0" parTransId="{BC26C5AE-EFB4-4FCA-8A64-DC21E9E1E7AC}" sibTransId="{708A1999-1C59-4B0C-9DBF-0E0735292DAB}"/>
    <dgm:cxn modelId="{E0E20552-A794-4FEB-9AAD-B8C3E000A5E2}" srcId="{D6F4810B-04D6-4408-B871-0DABA1E98D6F}" destId="{0853262F-5682-4CF2-B637-95EF48D4FE34}" srcOrd="0" destOrd="0" parTransId="{E21786F5-61A6-47D6-8425-08BB961D325E}" sibTransId="{6D46E951-70F4-4D54-A3E5-55B5B44E750E}"/>
    <dgm:cxn modelId="{5C3F5794-1E74-4266-960F-09652C41A4A6}" srcId="{D6F4810B-04D6-4408-B871-0DABA1E98D6F}" destId="{C80DC83B-C376-45E8-80FD-971792A09A14}" srcOrd="1" destOrd="0" parTransId="{2C327D9B-1581-447F-8821-4EFEF77707CF}" sibTransId="{0B36C0CA-71E4-4401-8404-3F24DA6FC8F4}"/>
    <dgm:cxn modelId="{6EF0F595-7E4F-41CC-B7F1-5FE95280BC6F}" type="presOf" srcId="{75D1F3CC-2FF3-4EF5-8764-7CF5EECFC404}" destId="{10710143-97D7-41D1-8CE7-88C6E559EB36}" srcOrd="0" destOrd="0" presId="urn:microsoft.com/office/officeart/2005/8/layout/arrow2"/>
    <dgm:cxn modelId="{178A49A5-E9E4-494F-A291-E2B506A712A8}" type="presOf" srcId="{C80DC83B-C376-45E8-80FD-971792A09A14}" destId="{DF9B53AC-1DC3-4E28-920D-4D99CB5AA660}" srcOrd="0" destOrd="0" presId="urn:microsoft.com/office/officeart/2005/8/layout/arrow2"/>
    <dgm:cxn modelId="{6179DED7-1EDA-4CB4-B017-14F3350C7B68}" type="presOf" srcId="{0853262F-5682-4CF2-B637-95EF48D4FE34}" destId="{AF2F81FE-B3C0-450C-9880-7F85504CC163}" srcOrd="0" destOrd="0" presId="urn:microsoft.com/office/officeart/2005/8/layout/arrow2"/>
    <dgm:cxn modelId="{00AADF85-C118-4CE2-9B56-18CF2F2747AA}" type="presParOf" srcId="{E4D50FAA-9BC5-4ED4-8078-D81940F9F481}" destId="{5476B452-DE66-4433-9744-E8B9AB1EBD2F}" srcOrd="0" destOrd="0" presId="urn:microsoft.com/office/officeart/2005/8/layout/arrow2"/>
    <dgm:cxn modelId="{3FB3DF2D-73C2-4AF6-9DA7-9469DD3E9480}" type="presParOf" srcId="{E4D50FAA-9BC5-4ED4-8078-D81940F9F481}" destId="{3A15C6A3-41D9-4B8D-8535-9C034DE83EE9}" srcOrd="1" destOrd="0" presId="urn:microsoft.com/office/officeart/2005/8/layout/arrow2"/>
    <dgm:cxn modelId="{809FB3EF-D5BD-4828-BF36-53933B08D28C}" type="presParOf" srcId="{3A15C6A3-41D9-4B8D-8535-9C034DE83EE9}" destId="{9C40C7F5-798E-4B8E-9958-E333899B5B98}" srcOrd="0" destOrd="0" presId="urn:microsoft.com/office/officeart/2005/8/layout/arrow2"/>
    <dgm:cxn modelId="{5A523D96-718C-4824-BBA9-75D8F71EE5DC}" type="presParOf" srcId="{3A15C6A3-41D9-4B8D-8535-9C034DE83EE9}" destId="{AF2F81FE-B3C0-450C-9880-7F85504CC163}" srcOrd="1" destOrd="0" presId="urn:microsoft.com/office/officeart/2005/8/layout/arrow2"/>
    <dgm:cxn modelId="{83ECFB61-429D-4AE1-9CC7-2442629DC2A9}" type="presParOf" srcId="{3A15C6A3-41D9-4B8D-8535-9C034DE83EE9}" destId="{6426DBB6-C1A5-4353-9463-3B00886FC586}" srcOrd="2" destOrd="0" presId="urn:microsoft.com/office/officeart/2005/8/layout/arrow2"/>
    <dgm:cxn modelId="{72A3631B-213B-4328-913E-3E6D81AA8C08}" type="presParOf" srcId="{3A15C6A3-41D9-4B8D-8535-9C034DE83EE9}" destId="{DF9B53AC-1DC3-4E28-920D-4D99CB5AA660}" srcOrd="3" destOrd="0" presId="urn:microsoft.com/office/officeart/2005/8/layout/arrow2"/>
    <dgm:cxn modelId="{4EE19735-EB53-44A4-9C74-CD0A7D6B7161}" type="presParOf" srcId="{3A15C6A3-41D9-4B8D-8535-9C034DE83EE9}" destId="{DC85901C-5689-491F-B64F-11E5E1729D97}" srcOrd="4" destOrd="0" presId="urn:microsoft.com/office/officeart/2005/8/layout/arrow2"/>
    <dgm:cxn modelId="{7A8844D0-38DA-4F62-94D8-B43EF86A46BB}" type="presParOf" srcId="{3A15C6A3-41D9-4B8D-8535-9C034DE83EE9}" destId="{10710143-97D7-41D1-8CE7-88C6E559EB36}"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6F4810B-04D6-4408-B871-0DABA1E98D6F}"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kumimoji="1" lang="ja-JP" altLang="en-US"/>
        </a:p>
      </dgm:t>
    </dgm:pt>
    <dgm:pt modelId="{0853262F-5682-4CF2-B637-95EF48D4FE34}">
      <dgm:prSet phldrT="[テキスト]"/>
      <dgm:spPr/>
      <dgm:t>
        <a:bodyPr/>
        <a:lstStyle/>
        <a:p>
          <a:r>
            <a:rPr kumimoji="1" lang="ja-JP" altLang="en-US" dirty="0"/>
            <a:t>イエスによる三大革命</a:t>
          </a:r>
        </a:p>
      </dgm:t>
    </dgm:pt>
    <dgm:pt modelId="{E21786F5-61A6-47D6-8425-08BB961D325E}" type="parTrans" cxnId="{E0E20552-A794-4FEB-9AAD-B8C3E000A5E2}">
      <dgm:prSet/>
      <dgm:spPr/>
      <dgm:t>
        <a:bodyPr/>
        <a:lstStyle/>
        <a:p>
          <a:endParaRPr kumimoji="1" lang="ja-JP" altLang="en-US"/>
        </a:p>
      </dgm:t>
    </dgm:pt>
    <dgm:pt modelId="{6D46E951-70F4-4D54-A3E5-55B5B44E750E}" type="sibTrans" cxnId="{E0E20552-A794-4FEB-9AAD-B8C3E000A5E2}">
      <dgm:prSet/>
      <dgm:spPr/>
      <dgm:t>
        <a:bodyPr/>
        <a:lstStyle/>
        <a:p>
          <a:endParaRPr kumimoji="1" lang="ja-JP" altLang="en-US"/>
        </a:p>
      </dgm:t>
    </dgm:pt>
    <dgm:pt modelId="{F6BAB575-80AC-4381-ABCF-5B663B8528CD}">
      <dgm:prSet phldrT="[テキスト]"/>
      <dgm:spPr/>
      <dgm:t>
        <a:bodyPr/>
        <a:lstStyle/>
        <a:p>
          <a:r>
            <a:rPr kumimoji="1" lang="ja-JP" altLang="en-US" dirty="0"/>
            <a:t>イエスは伝統を再解釈する</a:t>
          </a:r>
        </a:p>
      </dgm:t>
    </dgm:pt>
    <dgm:pt modelId="{C9846AB7-DBCB-4722-90C6-22FA4E7C6F41}" type="parTrans" cxnId="{CFAEAC91-96CC-4381-8357-7E807653C88E}">
      <dgm:prSet/>
      <dgm:spPr/>
      <dgm:t>
        <a:bodyPr/>
        <a:lstStyle/>
        <a:p>
          <a:endParaRPr kumimoji="1" lang="ja-JP" altLang="en-US"/>
        </a:p>
      </dgm:t>
    </dgm:pt>
    <dgm:pt modelId="{C6A202CF-B4DD-4E41-AF50-9B1BBF45BEEE}" type="sibTrans" cxnId="{CFAEAC91-96CC-4381-8357-7E807653C88E}">
      <dgm:prSet/>
      <dgm:spPr/>
      <dgm:t>
        <a:bodyPr/>
        <a:lstStyle/>
        <a:p>
          <a:endParaRPr kumimoji="1" lang="ja-JP" altLang="en-US"/>
        </a:p>
      </dgm:t>
    </dgm:pt>
    <dgm:pt modelId="{61EF9784-5BFB-49F8-B7E1-168B79DD95EB}">
      <dgm:prSet phldrT="[テキスト]"/>
      <dgm:spPr/>
      <dgm:t>
        <a:bodyPr/>
        <a:lstStyle/>
        <a:p>
          <a:r>
            <a:rPr kumimoji="1" lang="ja-JP" altLang="en-US" dirty="0"/>
            <a:t>パウロは伝統を再解釈する</a:t>
          </a:r>
        </a:p>
      </dgm:t>
    </dgm:pt>
    <dgm:pt modelId="{87CE322A-EFC1-4316-8BD4-46A6F7F9780E}" type="parTrans" cxnId="{66B9F300-D5BC-4D2A-A4C3-044998867F5D}">
      <dgm:prSet/>
      <dgm:spPr/>
      <dgm:t>
        <a:bodyPr/>
        <a:lstStyle/>
        <a:p>
          <a:endParaRPr kumimoji="1" lang="ja-JP" altLang="en-US"/>
        </a:p>
      </dgm:t>
    </dgm:pt>
    <dgm:pt modelId="{05FADCCF-F6CC-498A-85FA-6320037492B7}" type="sibTrans" cxnId="{66B9F300-D5BC-4D2A-A4C3-044998867F5D}">
      <dgm:prSet/>
      <dgm:spPr/>
      <dgm:t>
        <a:bodyPr/>
        <a:lstStyle/>
        <a:p>
          <a:endParaRPr kumimoji="1" lang="ja-JP" altLang="en-US"/>
        </a:p>
      </dgm:t>
    </dgm:pt>
    <dgm:pt modelId="{89C0F51C-A21A-4AE8-B4A1-B50C3AEBA088}">
      <dgm:prSet phldrT="[テキスト]"/>
      <dgm:spPr/>
      <dgm:t>
        <a:bodyPr/>
        <a:lstStyle/>
        <a:p>
          <a:r>
            <a:rPr kumimoji="1" lang="ja-JP" altLang="en-US" dirty="0"/>
            <a:t>ヨハネは伝統を再解釈する</a:t>
          </a:r>
        </a:p>
      </dgm:t>
    </dgm:pt>
    <dgm:pt modelId="{CE4486AE-A3DB-435C-A234-D72BB24FEA6B}" type="parTrans" cxnId="{33E867FC-20F4-4AFC-8E49-F21EA11C812D}">
      <dgm:prSet/>
      <dgm:spPr/>
      <dgm:t>
        <a:bodyPr/>
        <a:lstStyle/>
        <a:p>
          <a:endParaRPr kumimoji="1" lang="ja-JP" altLang="en-US"/>
        </a:p>
      </dgm:t>
    </dgm:pt>
    <dgm:pt modelId="{2578159B-111F-4B6C-979D-26B741BC2A26}" type="sibTrans" cxnId="{33E867FC-20F4-4AFC-8E49-F21EA11C812D}">
      <dgm:prSet/>
      <dgm:spPr/>
      <dgm:t>
        <a:bodyPr/>
        <a:lstStyle/>
        <a:p>
          <a:endParaRPr kumimoji="1" lang="ja-JP" altLang="en-US"/>
        </a:p>
      </dgm:t>
    </dgm:pt>
    <dgm:pt modelId="{5727DCFB-FAC1-452E-8547-4188C49BA5B2}" type="pres">
      <dgm:prSet presAssocID="{D6F4810B-04D6-4408-B871-0DABA1E98D6F}" presName="arrowDiagram" presStyleCnt="0">
        <dgm:presLayoutVars>
          <dgm:chMax val="5"/>
          <dgm:dir/>
          <dgm:resizeHandles val="exact"/>
        </dgm:presLayoutVars>
      </dgm:prSet>
      <dgm:spPr/>
    </dgm:pt>
    <dgm:pt modelId="{A0D9FE1A-D7DD-4FDC-9300-A5303EC5D5A9}" type="pres">
      <dgm:prSet presAssocID="{D6F4810B-04D6-4408-B871-0DABA1E98D6F}" presName="arrow" presStyleLbl="bgShp" presStyleIdx="0" presStyleCnt="1"/>
      <dgm:spPr/>
    </dgm:pt>
    <dgm:pt modelId="{27D6AFFD-A38B-434F-A493-270A20D1EBE7}" type="pres">
      <dgm:prSet presAssocID="{D6F4810B-04D6-4408-B871-0DABA1E98D6F}" presName="arrowDiagram4" presStyleCnt="0"/>
      <dgm:spPr/>
    </dgm:pt>
    <dgm:pt modelId="{C8EEE1D1-B4B7-42FD-A565-9ECD2AE8DDF4}" type="pres">
      <dgm:prSet presAssocID="{0853262F-5682-4CF2-B637-95EF48D4FE34}" presName="bullet4a" presStyleLbl="node1" presStyleIdx="0" presStyleCnt="4"/>
      <dgm:spPr/>
    </dgm:pt>
    <dgm:pt modelId="{5E409218-BCC3-4DFE-8389-016B6D3A4CFC}" type="pres">
      <dgm:prSet presAssocID="{0853262F-5682-4CF2-B637-95EF48D4FE34}" presName="textBox4a" presStyleLbl="revTx" presStyleIdx="0" presStyleCnt="4">
        <dgm:presLayoutVars>
          <dgm:bulletEnabled val="1"/>
        </dgm:presLayoutVars>
      </dgm:prSet>
      <dgm:spPr/>
    </dgm:pt>
    <dgm:pt modelId="{494A1065-3809-4214-8E87-22AEA4B96CBE}" type="pres">
      <dgm:prSet presAssocID="{F6BAB575-80AC-4381-ABCF-5B663B8528CD}" presName="bullet4b" presStyleLbl="node1" presStyleIdx="1" presStyleCnt="4"/>
      <dgm:spPr/>
    </dgm:pt>
    <dgm:pt modelId="{AA784BFC-A68C-4167-ABE3-D392A9595D9A}" type="pres">
      <dgm:prSet presAssocID="{F6BAB575-80AC-4381-ABCF-5B663B8528CD}" presName="textBox4b" presStyleLbl="revTx" presStyleIdx="1" presStyleCnt="4">
        <dgm:presLayoutVars>
          <dgm:bulletEnabled val="1"/>
        </dgm:presLayoutVars>
      </dgm:prSet>
      <dgm:spPr/>
    </dgm:pt>
    <dgm:pt modelId="{E58CA315-C318-4090-8E70-373CD0C8050E}" type="pres">
      <dgm:prSet presAssocID="{61EF9784-5BFB-49F8-B7E1-168B79DD95EB}" presName="bullet4c" presStyleLbl="node1" presStyleIdx="2" presStyleCnt="4"/>
      <dgm:spPr/>
    </dgm:pt>
    <dgm:pt modelId="{D996AC32-44E6-499C-9014-DB2FDEC9A0F1}" type="pres">
      <dgm:prSet presAssocID="{61EF9784-5BFB-49F8-B7E1-168B79DD95EB}" presName="textBox4c" presStyleLbl="revTx" presStyleIdx="2" presStyleCnt="4">
        <dgm:presLayoutVars>
          <dgm:bulletEnabled val="1"/>
        </dgm:presLayoutVars>
      </dgm:prSet>
      <dgm:spPr/>
    </dgm:pt>
    <dgm:pt modelId="{EC03EFE9-A2ED-4D11-98CE-26475771D8F3}" type="pres">
      <dgm:prSet presAssocID="{89C0F51C-A21A-4AE8-B4A1-B50C3AEBA088}" presName="bullet4d" presStyleLbl="node1" presStyleIdx="3" presStyleCnt="4"/>
      <dgm:spPr/>
    </dgm:pt>
    <dgm:pt modelId="{358DCFB9-0C08-4EA9-A621-C2136EBA6907}" type="pres">
      <dgm:prSet presAssocID="{89C0F51C-A21A-4AE8-B4A1-B50C3AEBA088}" presName="textBox4d" presStyleLbl="revTx" presStyleIdx="3" presStyleCnt="4">
        <dgm:presLayoutVars>
          <dgm:bulletEnabled val="1"/>
        </dgm:presLayoutVars>
      </dgm:prSet>
      <dgm:spPr/>
    </dgm:pt>
  </dgm:ptLst>
  <dgm:cxnLst>
    <dgm:cxn modelId="{66B9F300-D5BC-4D2A-A4C3-044998867F5D}" srcId="{D6F4810B-04D6-4408-B871-0DABA1E98D6F}" destId="{61EF9784-5BFB-49F8-B7E1-168B79DD95EB}" srcOrd="2" destOrd="0" parTransId="{87CE322A-EFC1-4316-8BD4-46A6F7F9780E}" sibTransId="{05FADCCF-F6CC-498A-85FA-6320037492B7}"/>
    <dgm:cxn modelId="{05DDC92A-1C41-4CF4-AAD4-E62C2F84022B}" type="presOf" srcId="{0853262F-5682-4CF2-B637-95EF48D4FE34}" destId="{5E409218-BCC3-4DFE-8389-016B6D3A4CFC}" srcOrd="0" destOrd="0" presId="urn:microsoft.com/office/officeart/2005/8/layout/arrow2"/>
    <dgm:cxn modelId="{E0E20552-A794-4FEB-9AAD-B8C3E000A5E2}" srcId="{D6F4810B-04D6-4408-B871-0DABA1E98D6F}" destId="{0853262F-5682-4CF2-B637-95EF48D4FE34}" srcOrd="0" destOrd="0" parTransId="{E21786F5-61A6-47D6-8425-08BB961D325E}" sibTransId="{6D46E951-70F4-4D54-A3E5-55B5B44E750E}"/>
    <dgm:cxn modelId="{F76DDC7A-393E-4304-A265-639AFAEB36F2}" type="presOf" srcId="{61EF9784-5BFB-49F8-B7E1-168B79DD95EB}" destId="{D996AC32-44E6-499C-9014-DB2FDEC9A0F1}" srcOrd="0" destOrd="0" presId="urn:microsoft.com/office/officeart/2005/8/layout/arrow2"/>
    <dgm:cxn modelId="{CFAEAC91-96CC-4381-8357-7E807653C88E}" srcId="{D6F4810B-04D6-4408-B871-0DABA1E98D6F}" destId="{F6BAB575-80AC-4381-ABCF-5B663B8528CD}" srcOrd="1" destOrd="0" parTransId="{C9846AB7-DBCB-4722-90C6-22FA4E7C6F41}" sibTransId="{C6A202CF-B4DD-4E41-AF50-9B1BBF45BEEE}"/>
    <dgm:cxn modelId="{307E009C-A320-47E7-BD70-142C4D11C25C}" type="presOf" srcId="{D6F4810B-04D6-4408-B871-0DABA1E98D6F}" destId="{5727DCFB-FAC1-452E-8547-4188C49BA5B2}" srcOrd="0" destOrd="0" presId="urn:microsoft.com/office/officeart/2005/8/layout/arrow2"/>
    <dgm:cxn modelId="{06D591A1-73B1-4413-93EB-468CAE625B5D}" type="presOf" srcId="{89C0F51C-A21A-4AE8-B4A1-B50C3AEBA088}" destId="{358DCFB9-0C08-4EA9-A621-C2136EBA6907}" srcOrd="0" destOrd="0" presId="urn:microsoft.com/office/officeart/2005/8/layout/arrow2"/>
    <dgm:cxn modelId="{A46C95D7-9E1F-42EB-A15E-EA51522219D4}" type="presOf" srcId="{F6BAB575-80AC-4381-ABCF-5B663B8528CD}" destId="{AA784BFC-A68C-4167-ABE3-D392A9595D9A}" srcOrd="0" destOrd="0" presId="urn:microsoft.com/office/officeart/2005/8/layout/arrow2"/>
    <dgm:cxn modelId="{33E867FC-20F4-4AFC-8E49-F21EA11C812D}" srcId="{D6F4810B-04D6-4408-B871-0DABA1E98D6F}" destId="{89C0F51C-A21A-4AE8-B4A1-B50C3AEBA088}" srcOrd="3" destOrd="0" parTransId="{CE4486AE-A3DB-435C-A234-D72BB24FEA6B}" sibTransId="{2578159B-111F-4B6C-979D-26B741BC2A26}"/>
    <dgm:cxn modelId="{0F6F3F9E-CC05-4124-8238-75F0A55ED27D}" type="presParOf" srcId="{5727DCFB-FAC1-452E-8547-4188C49BA5B2}" destId="{A0D9FE1A-D7DD-4FDC-9300-A5303EC5D5A9}" srcOrd="0" destOrd="0" presId="urn:microsoft.com/office/officeart/2005/8/layout/arrow2"/>
    <dgm:cxn modelId="{D2BD8265-B0C9-458E-A972-F246AF1698C4}" type="presParOf" srcId="{5727DCFB-FAC1-452E-8547-4188C49BA5B2}" destId="{27D6AFFD-A38B-434F-A493-270A20D1EBE7}" srcOrd="1" destOrd="0" presId="urn:microsoft.com/office/officeart/2005/8/layout/arrow2"/>
    <dgm:cxn modelId="{62F8628C-A889-4015-BEBC-FEE6036ABAA5}" type="presParOf" srcId="{27D6AFFD-A38B-434F-A493-270A20D1EBE7}" destId="{C8EEE1D1-B4B7-42FD-A565-9ECD2AE8DDF4}" srcOrd="0" destOrd="0" presId="urn:microsoft.com/office/officeart/2005/8/layout/arrow2"/>
    <dgm:cxn modelId="{DDDA027A-ECC0-487B-976A-A712426F1253}" type="presParOf" srcId="{27D6AFFD-A38B-434F-A493-270A20D1EBE7}" destId="{5E409218-BCC3-4DFE-8389-016B6D3A4CFC}" srcOrd="1" destOrd="0" presId="urn:microsoft.com/office/officeart/2005/8/layout/arrow2"/>
    <dgm:cxn modelId="{42BD8245-95B6-464F-A836-414C81FAB9D9}" type="presParOf" srcId="{27D6AFFD-A38B-434F-A493-270A20D1EBE7}" destId="{494A1065-3809-4214-8E87-22AEA4B96CBE}" srcOrd="2" destOrd="0" presId="urn:microsoft.com/office/officeart/2005/8/layout/arrow2"/>
    <dgm:cxn modelId="{1D88C010-DD58-4AC9-8AF9-ACEB513287B5}" type="presParOf" srcId="{27D6AFFD-A38B-434F-A493-270A20D1EBE7}" destId="{AA784BFC-A68C-4167-ABE3-D392A9595D9A}" srcOrd="3" destOrd="0" presId="urn:microsoft.com/office/officeart/2005/8/layout/arrow2"/>
    <dgm:cxn modelId="{15EA682C-ECFC-4082-B5CC-9CA51BD29239}" type="presParOf" srcId="{27D6AFFD-A38B-434F-A493-270A20D1EBE7}" destId="{E58CA315-C318-4090-8E70-373CD0C8050E}" srcOrd="4" destOrd="0" presId="urn:microsoft.com/office/officeart/2005/8/layout/arrow2"/>
    <dgm:cxn modelId="{E1E5E8DC-6D98-434E-8F03-093190670D9A}" type="presParOf" srcId="{27D6AFFD-A38B-434F-A493-270A20D1EBE7}" destId="{D996AC32-44E6-499C-9014-DB2FDEC9A0F1}" srcOrd="5" destOrd="0" presId="urn:microsoft.com/office/officeart/2005/8/layout/arrow2"/>
    <dgm:cxn modelId="{02C1A7B9-810F-4AE7-B654-713338FD0B6D}" type="presParOf" srcId="{27D6AFFD-A38B-434F-A493-270A20D1EBE7}" destId="{EC03EFE9-A2ED-4D11-98CE-26475771D8F3}" srcOrd="6" destOrd="0" presId="urn:microsoft.com/office/officeart/2005/8/layout/arrow2"/>
    <dgm:cxn modelId="{CF495E3D-C7E8-4E26-A49E-BDD7BA356F7C}" type="presParOf" srcId="{27D6AFFD-A38B-434F-A493-270A20D1EBE7}" destId="{358DCFB9-0C08-4EA9-A621-C2136EBA6907}"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6F4810B-04D6-4408-B871-0DABA1E98D6F}"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kumimoji="1" lang="ja-JP" altLang="en-US"/>
        </a:p>
      </dgm:t>
    </dgm:pt>
    <dgm:pt modelId="{0853262F-5682-4CF2-B637-95EF48D4FE34}">
      <dgm:prSet phldrT="[テキスト]"/>
      <dgm:spPr/>
      <dgm:t>
        <a:bodyPr/>
        <a:lstStyle/>
        <a:p>
          <a:r>
            <a:rPr kumimoji="1" lang="ja-JP" altLang="en-US" dirty="0"/>
            <a:t>使徒的聖書解釈に適合・使徒的実践に不適合</a:t>
          </a:r>
        </a:p>
      </dgm:t>
    </dgm:pt>
    <dgm:pt modelId="{E21786F5-61A6-47D6-8425-08BB961D325E}" type="parTrans" cxnId="{E0E20552-A794-4FEB-9AAD-B8C3E000A5E2}">
      <dgm:prSet/>
      <dgm:spPr/>
      <dgm:t>
        <a:bodyPr/>
        <a:lstStyle/>
        <a:p>
          <a:endParaRPr kumimoji="1" lang="ja-JP" altLang="en-US"/>
        </a:p>
      </dgm:t>
    </dgm:pt>
    <dgm:pt modelId="{6D46E951-70F4-4D54-A3E5-55B5B44E750E}" type="sibTrans" cxnId="{E0E20552-A794-4FEB-9AAD-B8C3E000A5E2}">
      <dgm:prSet/>
      <dgm:spPr/>
      <dgm:t>
        <a:bodyPr/>
        <a:lstStyle/>
        <a:p>
          <a:endParaRPr kumimoji="1" lang="ja-JP" altLang="en-US"/>
        </a:p>
      </dgm:t>
    </dgm:pt>
    <dgm:pt modelId="{F807F212-E9A5-42FB-94DB-5B926CF235A1}">
      <dgm:prSet phldrT="[テキスト]"/>
      <dgm:spPr/>
      <dgm:t>
        <a:bodyPr/>
        <a:lstStyle/>
        <a:p>
          <a:r>
            <a:rPr kumimoji="1" lang="ja-JP" altLang="en-US" dirty="0"/>
            <a:t>使徒的聖書解釈に適合・使徒的実践に適合</a:t>
          </a:r>
        </a:p>
      </dgm:t>
    </dgm:pt>
    <dgm:pt modelId="{D5A8F8B3-8B95-419A-9EEF-26CDED48CBC1}" type="parTrans" cxnId="{4C2BF715-6607-4D63-87E5-42BFC45D9CD4}">
      <dgm:prSet/>
      <dgm:spPr/>
      <dgm:t>
        <a:bodyPr/>
        <a:lstStyle/>
        <a:p>
          <a:endParaRPr kumimoji="1" lang="ja-JP" altLang="en-US"/>
        </a:p>
      </dgm:t>
    </dgm:pt>
    <dgm:pt modelId="{65F8A22F-8B66-42AE-8824-067AE518C352}" type="sibTrans" cxnId="{4C2BF715-6607-4D63-87E5-42BFC45D9CD4}">
      <dgm:prSet/>
      <dgm:spPr/>
      <dgm:t>
        <a:bodyPr/>
        <a:lstStyle/>
        <a:p>
          <a:endParaRPr kumimoji="1" lang="ja-JP" altLang="en-US"/>
        </a:p>
      </dgm:t>
    </dgm:pt>
    <dgm:pt modelId="{F13BD8C9-6CD7-4C60-A731-087F09D598FB}">
      <dgm:prSet phldrT="[テキスト]"/>
      <dgm:spPr/>
      <dgm:t>
        <a:bodyPr/>
        <a:lstStyle/>
        <a:p>
          <a:r>
            <a:rPr kumimoji="1" lang="ja-JP" altLang="en-US" dirty="0"/>
            <a:t>使徒的聖書解釈に不適合・使徒的実践に不適合</a:t>
          </a:r>
        </a:p>
      </dgm:t>
    </dgm:pt>
    <dgm:pt modelId="{2AEF96CB-3E77-4549-9CB4-7A37AE557939}" type="parTrans" cxnId="{ACF21B14-A119-498F-988C-63950A267BB5}">
      <dgm:prSet/>
      <dgm:spPr/>
      <dgm:t>
        <a:bodyPr/>
        <a:lstStyle/>
        <a:p>
          <a:endParaRPr kumimoji="1" lang="ja-JP" altLang="en-US"/>
        </a:p>
      </dgm:t>
    </dgm:pt>
    <dgm:pt modelId="{09E8B7CE-1572-4B00-98CF-F30AB8D33849}" type="sibTrans" cxnId="{ACF21B14-A119-498F-988C-63950A267BB5}">
      <dgm:prSet/>
      <dgm:spPr/>
      <dgm:t>
        <a:bodyPr/>
        <a:lstStyle/>
        <a:p>
          <a:endParaRPr kumimoji="1" lang="ja-JP" altLang="en-US"/>
        </a:p>
      </dgm:t>
    </dgm:pt>
    <dgm:pt modelId="{7EA912AB-B3E7-4071-B57F-EA0A2962B7FA}">
      <dgm:prSet phldrT="[テキスト]"/>
      <dgm:spPr/>
      <dgm:t>
        <a:bodyPr/>
        <a:lstStyle/>
        <a:p>
          <a:r>
            <a:rPr kumimoji="1" lang="ja-JP" altLang="en-US" dirty="0"/>
            <a:t>使徒的聖書解釈に不適合・使徒的実践に適合</a:t>
          </a:r>
        </a:p>
      </dgm:t>
    </dgm:pt>
    <dgm:pt modelId="{C4C45599-057D-4393-9488-55ED558A91F5}" type="parTrans" cxnId="{FDF0FF1D-4568-4DD7-9C00-744F83E9D7A1}">
      <dgm:prSet/>
      <dgm:spPr/>
      <dgm:t>
        <a:bodyPr/>
        <a:lstStyle/>
        <a:p>
          <a:endParaRPr kumimoji="1" lang="ja-JP" altLang="en-US"/>
        </a:p>
      </dgm:t>
    </dgm:pt>
    <dgm:pt modelId="{3EE7D978-395F-48AB-8BE3-B63956EA36CA}" type="sibTrans" cxnId="{FDF0FF1D-4568-4DD7-9C00-744F83E9D7A1}">
      <dgm:prSet/>
      <dgm:spPr/>
      <dgm:t>
        <a:bodyPr/>
        <a:lstStyle/>
        <a:p>
          <a:endParaRPr kumimoji="1" lang="ja-JP" altLang="en-US"/>
        </a:p>
      </dgm:t>
    </dgm:pt>
    <dgm:pt modelId="{6325C0CE-1900-4331-B98D-6874AF7C16A1}" type="pres">
      <dgm:prSet presAssocID="{D6F4810B-04D6-4408-B871-0DABA1E98D6F}" presName="matrix" presStyleCnt="0">
        <dgm:presLayoutVars>
          <dgm:chMax val="1"/>
          <dgm:dir/>
          <dgm:resizeHandles val="exact"/>
        </dgm:presLayoutVars>
      </dgm:prSet>
      <dgm:spPr/>
    </dgm:pt>
    <dgm:pt modelId="{524DB2F0-B3E3-4ACE-B733-D96568849218}" type="pres">
      <dgm:prSet presAssocID="{D6F4810B-04D6-4408-B871-0DABA1E98D6F}" presName="axisShape" presStyleLbl="bgShp" presStyleIdx="0" presStyleCnt="1"/>
      <dgm:spPr/>
    </dgm:pt>
    <dgm:pt modelId="{38C6DEFA-FCF4-42D2-BDFF-A50C95983F23}" type="pres">
      <dgm:prSet presAssocID="{D6F4810B-04D6-4408-B871-0DABA1E98D6F}" presName="rect1" presStyleLbl="node1" presStyleIdx="0" presStyleCnt="4">
        <dgm:presLayoutVars>
          <dgm:chMax val="0"/>
          <dgm:chPref val="0"/>
          <dgm:bulletEnabled val="1"/>
        </dgm:presLayoutVars>
      </dgm:prSet>
      <dgm:spPr/>
    </dgm:pt>
    <dgm:pt modelId="{6ECB6D32-9537-42C1-AC49-92E90EFF86E9}" type="pres">
      <dgm:prSet presAssocID="{D6F4810B-04D6-4408-B871-0DABA1E98D6F}" presName="rect2" presStyleLbl="node1" presStyleIdx="1" presStyleCnt="4">
        <dgm:presLayoutVars>
          <dgm:chMax val="0"/>
          <dgm:chPref val="0"/>
          <dgm:bulletEnabled val="1"/>
        </dgm:presLayoutVars>
      </dgm:prSet>
      <dgm:spPr/>
    </dgm:pt>
    <dgm:pt modelId="{63759E84-2BF5-4386-98C7-DDDF467C5A95}" type="pres">
      <dgm:prSet presAssocID="{D6F4810B-04D6-4408-B871-0DABA1E98D6F}" presName="rect3" presStyleLbl="node1" presStyleIdx="2" presStyleCnt="4">
        <dgm:presLayoutVars>
          <dgm:chMax val="0"/>
          <dgm:chPref val="0"/>
          <dgm:bulletEnabled val="1"/>
        </dgm:presLayoutVars>
      </dgm:prSet>
      <dgm:spPr/>
    </dgm:pt>
    <dgm:pt modelId="{95A39930-3327-4E81-AE43-5EC62F3372D3}" type="pres">
      <dgm:prSet presAssocID="{D6F4810B-04D6-4408-B871-0DABA1E98D6F}" presName="rect4" presStyleLbl="node1" presStyleIdx="3" presStyleCnt="4">
        <dgm:presLayoutVars>
          <dgm:chMax val="0"/>
          <dgm:chPref val="0"/>
          <dgm:bulletEnabled val="1"/>
        </dgm:presLayoutVars>
      </dgm:prSet>
      <dgm:spPr/>
    </dgm:pt>
  </dgm:ptLst>
  <dgm:cxnLst>
    <dgm:cxn modelId="{A615240E-D574-4B34-A1A9-FEBBC438A9F1}" type="presOf" srcId="{7EA912AB-B3E7-4071-B57F-EA0A2962B7FA}" destId="{95A39930-3327-4E81-AE43-5EC62F3372D3}" srcOrd="0" destOrd="0" presId="urn:microsoft.com/office/officeart/2005/8/layout/matrix2"/>
    <dgm:cxn modelId="{ACF21B14-A119-498F-988C-63950A267BB5}" srcId="{D6F4810B-04D6-4408-B871-0DABA1E98D6F}" destId="{F13BD8C9-6CD7-4C60-A731-087F09D598FB}" srcOrd="2" destOrd="0" parTransId="{2AEF96CB-3E77-4549-9CB4-7A37AE557939}" sibTransId="{09E8B7CE-1572-4B00-98CF-F30AB8D33849}"/>
    <dgm:cxn modelId="{4C2BF715-6607-4D63-87E5-42BFC45D9CD4}" srcId="{D6F4810B-04D6-4408-B871-0DABA1E98D6F}" destId="{F807F212-E9A5-42FB-94DB-5B926CF235A1}" srcOrd="1" destOrd="0" parTransId="{D5A8F8B3-8B95-419A-9EEF-26CDED48CBC1}" sibTransId="{65F8A22F-8B66-42AE-8824-067AE518C352}"/>
    <dgm:cxn modelId="{FDF0FF1D-4568-4DD7-9C00-744F83E9D7A1}" srcId="{D6F4810B-04D6-4408-B871-0DABA1E98D6F}" destId="{7EA912AB-B3E7-4071-B57F-EA0A2962B7FA}" srcOrd="3" destOrd="0" parTransId="{C4C45599-057D-4393-9488-55ED558A91F5}" sibTransId="{3EE7D978-395F-48AB-8BE3-B63956EA36CA}"/>
    <dgm:cxn modelId="{683A153A-375F-4CB9-BA29-BBB00FC09282}" type="presOf" srcId="{0853262F-5682-4CF2-B637-95EF48D4FE34}" destId="{38C6DEFA-FCF4-42D2-BDFF-A50C95983F23}" srcOrd="0" destOrd="0" presId="urn:microsoft.com/office/officeart/2005/8/layout/matrix2"/>
    <dgm:cxn modelId="{E0E20552-A794-4FEB-9AAD-B8C3E000A5E2}" srcId="{D6F4810B-04D6-4408-B871-0DABA1E98D6F}" destId="{0853262F-5682-4CF2-B637-95EF48D4FE34}" srcOrd="0" destOrd="0" parTransId="{E21786F5-61A6-47D6-8425-08BB961D325E}" sibTransId="{6D46E951-70F4-4D54-A3E5-55B5B44E750E}"/>
    <dgm:cxn modelId="{80ED5977-8C3B-481C-BD2A-983FA8DA4BE2}" type="presOf" srcId="{F13BD8C9-6CD7-4C60-A731-087F09D598FB}" destId="{63759E84-2BF5-4386-98C7-DDDF467C5A95}" srcOrd="0" destOrd="0" presId="urn:microsoft.com/office/officeart/2005/8/layout/matrix2"/>
    <dgm:cxn modelId="{B5313BA4-B04F-446D-9C4A-216B3DA0EE34}" type="presOf" srcId="{F807F212-E9A5-42FB-94DB-5B926CF235A1}" destId="{6ECB6D32-9537-42C1-AC49-92E90EFF86E9}" srcOrd="0" destOrd="0" presId="urn:microsoft.com/office/officeart/2005/8/layout/matrix2"/>
    <dgm:cxn modelId="{AF8E7EB1-C12C-4973-AC8C-F3A4BB744116}" type="presOf" srcId="{D6F4810B-04D6-4408-B871-0DABA1E98D6F}" destId="{6325C0CE-1900-4331-B98D-6874AF7C16A1}" srcOrd="0" destOrd="0" presId="urn:microsoft.com/office/officeart/2005/8/layout/matrix2"/>
    <dgm:cxn modelId="{06488B79-A574-49C2-A903-E016D7FB1234}" type="presParOf" srcId="{6325C0CE-1900-4331-B98D-6874AF7C16A1}" destId="{524DB2F0-B3E3-4ACE-B733-D96568849218}" srcOrd="0" destOrd="0" presId="urn:microsoft.com/office/officeart/2005/8/layout/matrix2"/>
    <dgm:cxn modelId="{CE937B96-D7A6-44BA-A388-05A7DA17EFBB}" type="presParOf" srcId="{6325C0CE-1900-4331-B98D-6874AF7C16A1}" destId="{38C6DEFA-FCF4-42D2-BDFF-A50C95983F23}" srcOrd="1" destOrd="0" presId="urn:microsoft.com/office/officeart/2005/8/layout/matrix2"/>
    <dgm:cxn modelId="{D1F0DFD4-05DA-4CE5-93EA-21DD75142C31}" type="presParOf" srcId="{6325C0CE-1900-4331-B98D-6874AF7C16A1}" destId="{6ECB6D32-9537-42C1-AC49-92E90EFF86E9}" srcOrd="2" destOrd="0" presId="urn:microsoft.com/office/officeart/2005/8/layout/matrix2"/>
    <dgm:cxn modelId="{423CEBF8-B873-4FC7-9EC5-FA70E7349F46}" type="presParOf" srcId="{6325C0CE-1900-4331-B98D-6874AF7C16A1}" destId="{63759E84-2BF5-4386-98C7-DDDF467C5A95}" srcOrd="3" destOrd="0" presId="urn:microsoft.com/office/officeart/2005/8/layout/matrix2"/>
    <dgm:cxn modelId="{69BA456D-5AC6-4394-B884-4848CB098FB1}" type="presParOf" srcId="{6325C0CE-1900-4331-B98D-6874AF7C16A1}" destId="{95A39930-3327-4E81-AE43-5EC62F3372D3}"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4DB2F0-B3E3-4ACE-B733-D96568849218}">
      <dsp:nvSpPr>
        <dsp:cNvPr id="0" name=""/>
        <dsp:cNvSpPr/>
      </dsp:nvSpPr>
      <dsp:spPr>
        <a:xfrm>
          <a:off x="689688" y="0"/>
          <a:ext cx="4351338" cy="4351338"/>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C6DEFA-FCF4-42D2-BDFF-A50C95983F23}">
      <dsp:nvSpPr>
        <dsp:cNvPr id="0" name=""/>
        <dsp:cNvSpPr/>
      </dsp:nvSpPr>
      <dsp:spPr>
        <a:xfrm>
          <a:off x="972525" y="282836"/>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使徒的聖書解釈に適合・使徒的実践に不適合</a:t>
          </a:r>
        </a:p>
      </dsp:txBody>
      <dsp:txXfrm>
        <a:off x="1057491" y="367802"/>
        <a:ext cx="1570603" cy="1570603"/>
      </dsp:txXfrm>
    </dsp:sp>
    <dsp:sp modelId="{6ECB6D32-9537-42C1-AC49-92E90EFF86E9}">
      <dsp:nvSpPr>
        <dsp:cNvPr id="0" name=""/>
        <dsp:cNvSpPr/>
      </dsp:nvSpPr>
      <dsp:spPr>
        <a:xfrm>
          <a:off x="3017654" y="282836"/>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使徒的聖書解釈に適合・使徒的実践に適合</a:t>
          </a:r>
        </a:p>
      </dsp:txBody>
      <dsp:txXfrm>
        <a:off x="3102620" y="367802"/>
        <a:ext cx="1570603" cy="1570603"/>
      </dsp:txXfrm>
    </dsp:sp>
    <dsp:sp modelId="{63759E84-2BF5-4386-98C7-DDDF467C5A95}">
      <dsp:nvSpPr>
        <dsp:cNvPr id="0" name=""/>
        <dsp:cNvSpPr/>
      </dsp:nvSpPr>
      <dsp:spPr>
        <a:xfrm>
          <a:off x="972525" y="2327965"/>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使徒的聖書解釈に不適合・使徒的実践に不適合</a:t>
          </a:r>
        </a:p>
      </dsp:txBody>
      <dsp:txXfrm>
        <a:off x="1057491" y="2412931"/>
        <a:ext cx="1570603" cy="1570603"/>
      </dsp:txXfrm>
    </dsp:sp>
    <dsp:sp modelId="{95A39930-3327-4E81-AE43-5EC62F3372D3}">
      <dsp:nvSpPr>
        <dsp:cNvPr id="0" name=""/>
        <dsp:cNvSpPr/>
      </dsp:nvSpPr>
      <dsp:spPr>
        <a:xfrm>
          <a:off x="3017654" y="2327965"/>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使徒的聖書解釈に不適合・使徒的実践に適合</a:t>
          </a:r>
        </a:p>
      </dsp:txBody>
      <dsp:txXfrm>
        <a:off x="3102620" y="2412931"/>
        <a:ext cx="1570603" cy="15706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77A5D2-04E5-4C68-BB6D-317E9F59E821}">
      <dsp:nvSpPr>
        <dsp:cNvPr id="0" name=""/>
        <dsp:cNvSpPr/>
      </dsp:nvSpPr>
      <dsp:spPr>
        <a:xfrm rot="10800000">
          <a:off x="386834" y="0"/>
          <a:ext cx="4384118" cy="368458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E55448-F7C4-419C-967F-803C8F2741AE}">
      <dsp:nvSpPr>
        <dsp:cNvPr id="0" name=""/>
        <dsp:cNvSpPr/>
      </dsp:nvSpPr>
      <dsp:spPr>
        <a:xfrm>
          <a:off x="174780" y="1105376"/>
          <a:ext cx="1547336" cy="14738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ja-JP" altLang="en-US" sz="1500" kern="1200" dirty="0"/>
            <a:t>終末論</a:t>
          </a:r>
          <a:r>
            <a:rPr kumimoji="1" lang="en-US" altLang="ja-JP" sz="1500" kern="1200" dirty="0"/>
            <a:t>―</a:t>
          </a:r>
          <a:r>
            <a:rPr kumimoji="1" lang="ja-JP" altLang="en-US" sz="1500" kern="1200"/>
            <a:t>イスラエル中心、教会は挿入</a:t>
          </a:r>
          <a:endParaRPr kumimoji="1" lang="ja-JP" altLang="en-US" sz="1500" kern="1200" dirty="0"/>
        </a:p>
      </dsp:txBody>
      <dsp:txXfrm>
        <a:off x="246727" y="1177323"/>
        <a:ext cx="1403442" cy="1329941"/>
      </dsp:txXfrm>
    </dsp:sp>
    <dsp:sp modelId="{37F5A516-4510-44CA-A7D0-E3A2C670ACCB}">
      <dsp:nvSpPr>
        <dsp:cNvPr id="0" name=""/>
        <dsp:cNvSpPr/>
      </dsp:nvSpPr>
      <dsp:spPr>
        <a:xfrm>
          <a:off x="1805225" y="1105376"/>
          <a:ext cx="1547336" cy="14738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ja-JP" altLang="en-US" sz="1500" kern="1200" dirty="0"/>
            <a:t>教会論</a:t>
          </a:r>
          <a:r>
            <a:rPr kumimoji="1" lang="en-US" altLang="ja-JP" sz="1500" kern="1200" dirty="0"/>
            <a:t>―</a:t>
          </a:r>
          <a:r>
            <a:rPr kumimoji="1" lang="ja-JP" altLang="en-US" sz="1500" kern="1200" dirty="0"/>
            <a:t>イスラエルと教会</a:t>
          </a:r>
          <a:r>
            <a:rPr kumimoji="1" lang="en-US" altLang="ja-JP" sz="1500" kern="1200" dirty="0"/>
            <a:t>:</a:t>
          </a:r>
          <a:r>
            <a:rPr kumimoji="1" lang="ja-JP" altLang="en-US" sz="1500" kern="1200" dirty="0"/>
            <a:t>二つの民</a:t>
          </a:r>
        </a:p>
      </dsp:txBody>
      <dsp:txXfrm>
        <a:off x="1877172" y="1177323"/>
        <a:ext cx="1403442" cy="1329941"/>
      </dsp:txXfrm>
    </dsp:sp>
    <dsp:sp modelId="{C4456BBD-F6E4-4B9E-9349-9C98733687CF}">
      <dsp:nvSpPr>
        <dsp:cNvPr id="0" name=""/>
        <dsp:cNvSpPr/>
      </dsp:nvSpPr>
      <dsp:spPr>
        <a:xfrm>
          <a:off x="3435670" y="1105376"/>
          <a:ext cx="1547336" cy="14738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ja-JP" altLang="en-US" sz="1500" kern="1200" dirty="0"/>
            <a:t>聖書解釈法</a:t>
          </a:r>
          <a:r>
            <a:rPr kumimoji="1" lang="en-US" altLang="ja-JP" sz="1500" kern="1200" dirty="0"/>
            <a:t>―</a:t>
          </a:r>
          <a:r>
            <a:rPr kumimoji="1" lang="ja-JP" altLang="en-US" sz="1500" kern="1200" dirty="0"/>
            <a:t>旧約と新約の関係・解釈原理</a:t>
          </a:r>
        </a:p>
      </dsp:txBody>
      <dsp:txXfrm>
        <a:off x="3507617" y="1177323"/>
        <a:ext cx="1403442" cy="13299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9A0A50-3C92-4DF7-BB97-B213ECD5C897}">
      <dsp:nvSpPr>
        <dsp:cNvPr id="0" name=""/>
        <dsp:cNvSpPr/>
      </dsp:nvSpPr>
      <dsp:spPr>
        <a:xfrm>
          <a:off x="388739" y="0"/>
          <a:ext cx="4405709" cy="368458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C1F1CC-2DDD-41ED-A7FE-E2356056EB2C}">
      <dsp:nvSpPr>
        <dsp:cNvPr id="0" name=""/>
        <dsp:cNvSpPr/>
      </dsp:nvSpPr>
      <dsp:spPr>
        <a:xfrm>
          <a:off x="5567" y="1105376"/>
          <a:ext cx="1668338" cy="14738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ja-JP" altLang="en-US" sz="1500" kern="1200" dirty="0"/>
            <a:t>聖書解釈法</a:t>
          </a:r>
          <a:r>
            <a:rPr kumimoji="1" lang="en-US" altLang="ja-JP" sz="1500" kern="1200" dirty="0"/>
            <a:t>―</a:t>
          </a:r>
          <a:r>
            <a:rPr kumimoji="1" lang="ja-JP" altLang="en-US" sz="1500" kern="1200" dirty="0"/>
            <a:t>旧約と新約の連続性・漸進性・有機的一体的理解</a:t>
          </a:r>
        </a:p>
      </dsp:txBody>
      <dsp:txXfrm>
        <a:off x="77514" y="1177323"/>
        <a:ext cx="1524444" cy="1329941"/>
      </dsp:txXfrm>
    </dsp:sp>
    <dsp:sp modelId="{14A6D6FD-4592-4CF7-83D8-F5C0D0653155}">
      <dsp:nvSpPr>
        <dsp:cNvPr id="0" name=""/>
        <dsp:cNvSpPr/>
      </dsp:nvSpPr>
      <dsp:spPr>
        <a:xfrm>
          <a:off x="1757424" y="1105376"/>
          <a:ext cx="1668338" cy="14738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ja-JP" altLang="en-US" sz="1500" kern="1200" dirty="0"/>
            <a:t>教会論</a:t>
          </a:r>
          <a:r>
            <a:rPr kumimoji="1" lang="en-US" altLang="ja-JP" sz="1500" kern="1200" dirty="0"/>
            <a:t>―</a:t>
          </a:r>
          <a:r>
            <a:rPr kumimoji="1" lang="ja-JP" altLang="en-US" sz="1500" kern="1200" dirty="0"/>
            <a:t>旧・新約の霊的イスラエルの一つの神の民</a:t>
          </a:r>
        </a:p>
      </dsp:txBody>
      <dsp:txXfrm>
        <a:off x="1829371" y="1177323"/>
        <a:ext cx="1524444" cy="1329941"/>
      </dsp:txXfrm>
    </dsp:sp>
    <dsp:sp modelId="{4B616FD2-C2BC-45A5-AFF6-F8C1B0F5AB03}">
      <dsp:nvSpPr>
        <dsp:cNvPr id="0" name=""/>
        <dsp:cNvSpPr/>
      </dsp:nvSpPr>
      <dsp:spPr>
        <a:xfrm>
          <a:off x="3509281" y="1105376"/>
          <a:ext cx="1668338" cy="14738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ja-JP" altLang="en-US" sz="1500" kern="1200" dirty="0"/>
            <a:t>終末論</a:t>
          </a:r>
          <a:r>
            <a:rPr kumimoji="1" lang="en-US" altLang="ja-JP" sz="1500" kern="1200" dirty="0"/>
            <a:t>―</a:t>
          </a:r>
          <a:r>
            <a:rPr kumimoji="1" lang="ja-JP" altLang="en-US" sz="1500" kern="1200" dirty="0"/>
            <a:t>神の国の現在性と未来性</a:t>
          </a:r>
        </a:p>
      </dsp:txBody>
      <dsp:txXfrm>
        <a:off x="3581228" y="1177323"/>
        <a:ext cx="1524444" cy="132994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4DB2F0-B3E3-4ACE-B733-D96568849218}">
      <dsp:nvSpPr>
        <dsp:cNvPr id="0" name=""/>
        <dsp:cNvSpPr/>
      </dsp:nvSpPr>
      <dsp:spPr>
        <a:xfrm>
          <a:off x="336415" y="0"/>
          <a:ext cx="5248495" cy="5248495"/>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C6DEFA-FCF4-42D2-BDFF-A50C95983F23}">
      <dsp:nvSpPr>
        <dsp:cNvPr id="0" name=""/>
        <dsp:cNvSpPr/>
      </dsp:nvSpPr>
      <dsp:spPr>
        <a:xfrm>
          <a:off x="677567" y="341152"/>
          <a:ext cx="2099398" cy="20993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使徒的聖書解釈に適合・使徒的実践に不適合</a:t>
          </a:r>
        </a:p>
      </dsp:txBody>
      <dsp:txXfrm>
        <a:off x="780051" y="443636"/>
        <a:ext cx="1894430" cy="1894430"/>
      </dsp:txXfrm>
    </dsp:sp>
    <dsp:sp modelId="{6ECB6D32-9537-42C1-AC49-92E90EFF86E9}">
      <dsp:nvSpPr>
        <dsp:cNvPr id="0" name=""/>
        <dsp:cNvSpPr/>
      </dsp:nvSpPr>
      <dsp:spPr>
        <a:xfrm>
          <a:off x="3144360" y="341152"/>
          <a:ext cx="2099398" cy="20993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使徒的聖書解釈に適合・使徒的実践に適合</a:t>
          </a:r>
        </a:p>
      </dsp:txBody>
      <dsp:txXfrm>
        <a:off x="3246844" y="443636"/>
        <a:ext cx="1894430" cy="1894430"/>
      </dsp:txXfrm>
    </dsp:sp>
    <dsp:sp modelId="{63759E84-2BF5-4386-98C7-DDDF467C5A95}">
      <dsp:nvSpPr>
        <dsp:cNvPr id="0" name=""/>
        <dsp:cNvSpPr/>
      </dsp:nvSpPr>
      <dsp:spPr>
        <a:xfrm>
          <a:off x="677567" y="2807944"/>
          <a:ext cx="2099398" cy="20993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使徒的聖書解釈に不適合・使徒的実践に不適合</a:t>
          </a:r>
        </a:p>
      </dsp:txBody>
      <dsp:txXfrm>
        <a:off x="780051" y="2910428"/>
        <a:ext cx="1894430" cy="1894430"/>
      </dsp:txXfrm>
    </dsp:sp>
    <dsp:sp modelId="{95A39930-3327-4E81-AE43-5EC62F3372D3}">
      <dsp:nvSpPr>
        <dsp:cNvPr id="0" name=""/>
        <dsp:cNvSpPr/>
      </dsp:nvSpPr>
      <dsp:spPr>
        <a:xfrm>
          <a:off x="3144360" y="2807944"/>
          <a:ext cx="2099398" cy="20993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ja-JP" altLang="en-US" sz="2200" kern="1200" dirty="0"/>
            <a:t>使徒的聖書解釈に不適合・使徒的実践に適合</a:t>
          </a:r>
        </a:p>
      </dsp:txBody>
      <dsp:txXfrm>
        <a:off x="3246844" y="2910428"/>
        <a:ext cx="1894430" cy="18944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F8E456-D3BC-4CB5-BB6D-CBDE5ACCC35B}">
      <dsp:nvSpPr>
        <dsp:cNvPr id="0" name=""/>
        <dsp:cNvSpPr/>
      </dsp:nvSpPr>
      <dsp:spPr>
        <a:xfrm>
          <a:off x="276026" y="921146"/>
          <a:ext cx="2763441" cy="276344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930AC9-0F5C-4DF6-B22A-C690CC91D70C}">
      <dsp:nvSpPr>
        <dsp:cNvPr id="0" name=""/>
        <dsp:cNvSpPr/>
      </dsp:nvSpPr>
      <dsp:spPr>
        <a:xfrm>
          <a:off x="828714" y="1473835"/>
          <a:ext cx="1658064" cy="165806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BDD2BD-016F-4571-AF7E-6BB6E1B5091A}">
      <dsp:nvSpPr>
        <dsp:cNvPr id="0" name=""/>
        <dsp:cNvSpPr/>
      </dsp:nvSpPr>
      <dsp:spPr>
        <a:xfrm>
          <a:off x="1381402" y="2026523"/>
          <a:ext cx="552688" cy="55268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AFD57D-682E-49E8-ADAF-F238C2595DC8}">
      <dsp:nvSpPr>
        <dsp:cNvPr id="0" name=""/>
        <dsp:cNvSpPr/>
      </dsp:nvSpPr>
      <dsp:spPr>
        <a:xfrm>
          <a:off x="3500040" y="0"/>
          <a:ext cx="1381720" cy="8060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16510" rIns="16510" bIns="16510" numCol="1" spcCol="1270" anchor="ctr" anchorCtr="0">
          <a:noAutofit/>
        </a:bodyPr>
        <a:lstStyle/>
        <a:p>
          <a:pPr marL="0" lvl="0" indent="0" algn="ctr" defTabSz="577850">
            <a:lnSpc>
              <a:spcPct val="90000"/>
            </a:lnSpc>
            <a:spcBef>
              <a:spcPct val="0"/>
            </a:spcBef>
            <a:spcAft>
              <a:spcPct val="35000"/>
            </a:spcAft>
            <a:buNone/>
          </a:pPr>
          <a:r>
            <a:rPr kumimoji="1" lang="ja-JP" altLang="en-US" sz="1300" kern="1200" dirty="0"/>
            <a:t>神殿</a:t>
          </a:r>
          <a:r>
            <a:rPr kumimoji="1" lang="en-US" altLang="ja-JP" sz="1300" kern="1200" dirty="0"/>
            <a:t>―</a:t>
          </a:r>
          <a:r>
            <a:rPr kumimoji="1" lang="ja-JP" altLang="en-US" sz="1300" kern="1200" dirty="0"/>
            <a:t>岩のドームの代えて第三神殿</a:t>
          </a:r>
        </a:p>
      </dsp:txBody>
      <dsp:txXfrm>
        <a:off x="3500040" y="0"/>
        <a:ext cx="1381720" cy="806003"/>
      </dsp:txXfrm>
    </dsp:sp>
    <dsp:sp modelId="{3B097E42-44DC-4EC6-BA74-D739DA20BD52}">
      <dsp:nvSpPr>
        <dsp:cNvPr id="0" name=""/>
        <dsp:cNvSpPr/>
      </dsp:nvSpPr>
      <dsp:spPr>
        <a:xfrm>
          <a:off x="3154610" y="403001"/>
          <a:ext cx="34543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86EB374-4867-4A2A-80C3-F106D8F76652}">
      <dsp:nvSpPr>
        <dsp:cNvPr id="0" name=""/>
        <dsp:cNvSpPr/>
      </dsp:nvSpPr>
      <dsp:spPr>
        <a:xfrm rot="5400000">
          <a:off x="1455785" y="605423"/>
          <a:ext cx="1899405" cy="1495482"/>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75B30CB-C887-47B2-A927-B22FB17EAE3E}">
      <dsp:nvSpPr>
        <dsp:cNvPr id="0" name=""/>
        <dsp:cNvSpPr/>
      </dsp:nvSpPr>
      <dsp:spPr>
        <a:xfrm>
          <a:off x="3500040" y="806003"/>
          <a:ext cx="1381720" cy="8060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16510" rIns="16510" bIns="16510" numCol="1" spcCol="1270" anchor="ctr" anchorCtr="0">
          <a:noAutofit/>
        </a:bodyPr>
        <a:lstStyle/>
        <a:p>
          <a:pPr marL="0" lvl="0" indent="0" algn="ctr" defTabSz="577850">
            <a:lnSpc>
              <a:spcPct val="90000"/>
            </a:lnSpc>
            <a:spcBef>
              <a:spcPct val="0"/>
            </a:spcBef>
            <a:spcAft>
              <a:spcPct val="35000"/>
            </a:spcAft>
            <a:buNone/>
          </a:pPr>
          <a:r>
            <a:rPr kumimoji="1" lang="ja-JP" altLang="en-US" sz="1300" kern="1200" dirty="0"/>
            <a:t>エルサレム</a:t>
          </a:r>
          <a:r>
            <a:rPr kumimoji="1" lang="en-US" altLang="ja-JP" sz="1300" kern="1200" dirty="0"/>
            <a:t>―</a:t>
          </a:r>
          <a:r>
            <a:rPr kumimoji="1" lang="ja-JP" altLang="en-US" sz="1300" kern="1200" dirty="0"/>
            <a:t>ユダヤ人の排他的首都</a:t>
          </a:r>
        </a:p>
      </dsp:txBody>
      <dsp:txXfrm>
        <a:off x="3500040" y="806003"/>
        <a:ext cx="1381720" cy="806003"/>
      </dsp:txXfrm>
    </dsp:sp>
    <dsp:sp modelId="{B4218DA1-8BB0-488E-8EF1-72CED62816B5}">
      <dsp:nvSpPr>
        <dsp:cNvPr id="0" name=""/>
        <dsp:cNvSpPr/>
      </dsp:nvSpPr>
      <dsp:spPr>
        <a:xfrm>
          <a:off x="3154610" y="1209005"/>
          <a:ext cx="34543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90A698A-157F-40A9-8FB9-CDC21DA5FC2F}">
      <dsp:nvSpPr>
        <dsp:cNvPr id="0" name=""/>
        <dsp:cNvSpPr/>
      </dsp:nvSpPr>
      <dsp:spPr>
        <a:xfrm rot="5400000">
          <a:off x="1863484" y="1398853"/>
          <a:ext cx="1480098" cy="1099388"/>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E776BBC-330D-4004-A84A-BCDD6BF8F9BD}">
      <dsp:nvSpPr>
        <dsp:cNvPr id="0" name=""/>
        <dsp:cNvSpPr/>
      </dsp:nvSpPr>
      <dsp:spPr>
        <a:xfrm>
          <a:off x="3500040" y="1612007"/>
          <a:ext cx="1381720" cy="8060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16510" rIns="16510" bIns="16510" numCol="1" spcCol="1270" anchor="ctr" anchorCtr="0">
          <a:noAutofit/>
        </a:bodyPr>
        <a:lstStyle/>
        <a:p>
          <a:pPr marL="0" lvl="0" indent="0" algn="ctr" defTabSz="577850">
            <a:lnSpc>
              <a:spcPct val="90000"/>
            </a:lnSpc>
            <a:spcBef>
              <a:spcPct val="0"/>
            </a:spcBef>
            <a:spcAft>
              <a:spcPct val="35000"/>
            </a:spcAft>
            <a:buNone/>
          </a:pPr>
          <a:r>
            <a:rPr kumimoji="1" lang="ja-JP" altLang="en-US" sz="1300" kern="1200" dirty="0"/>
            <a:t>土地</a:t>
          </a:r>
          <a:r>
            <a:rPr kumimoji="1" lang="en-US" altLang="ja-JP" sz="1300" kern="1200" dirty="0"/>
            <a:t>―</a:t>
          </a:r>
          <a:r>
            <a:rPr kumimoji="1" lang="ja-JP" altLang="en-US" sz="1300" kern="1200" dirty="0"/>
            <a:t>ナイルからユーフラテス</a:t>
          </a:r>
        </a:p>
      </dsp:txBody>
      <dsp:txXfrm>
        <a:off x="3500040" y="1612007"/>
        <a:ext cx="1381720" cy="806003"/>
      </dsp:txXfrm>
    </dsp:sp>
    <dsp:sp modelId="{86ADF0C8-F964-4A54-A5C4-1AFB500D256F}">
      <dsp:nvSpPr>
        <dsp:cNvPr id="0" name=""/>
        <dsp:cNvSpPr/>
      </dsp:nvSpPr>
      <dsp:spPr>
        <a:xfrm>
          <a:off x="3154610" y="2015009"/>
          <a:ext cx="34543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B958AAA-608B-427B-85EA-0104B907D3B7}">
      <dsp:nvSpPr>
        <dsp:cNvPr id="0" name=""/>
        <dsp:cNvSpPr/>
      </dsp:nvSpPr>
      <dsp:spPr>
        <a:xfrm rot="5400000">
          <a:off x="2271690" y="2191638"/>
          <a:ext cx="1057476" cy="703295"/>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7680AE-092D-4AC3-8B77-580E84238234}">
      <dsp:nvSpPr>
        <dsp:cNvPr id="0" name=""/>
        <dsp:cNvSpPr/>
      </dsp:nvSpPr>
      <dsp:spPr>
        <a:xfrm>
          <a:off x="288726" y="921146"/>
          <a:ext cx="2763441" cy="276344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AFFB50-CDB1-44FD-A1C2-B4CD0ABDB055}">
      <dsp:nvSpPr>
        <dsp:cNvPr id="0" name=""/>
        <dsp:cNvSpPr/>
      </dsp:nvSpPr>
      <dsp:spPr>
        <a:xfrm>
          <a:off x="841414" y="1473835"/>
          <a:ext cx="1658064" cy="165806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7F9944-624E-4701-8800-5C8C3FA91E0D}">
      <dsp:nvSpPr>
        <dsp:cNvPr id="0" name=""/>
        <dsp:cNvSpPr/>
      </dsp:nvSpPr>
      <dsp:spPr>
        <a:xfrm>
          <a:off x="1394102" y="2026523"/>
          <a:ext cx="552688" cy="55268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8502A4-41F3-42A0-9677-EFEE9C4DEFA2}">
      <dsp:nvSpPr>
        <dsp:cNvPr id="0" name=""/>
        <dsp:cNvSpPr/>
      </dsp:nvSpPr>
      <dsp:spPr>
        <a:xfrm>
          <a:off x="3512741" y="0"/>
          <a:ext cx="1381720" cy="8060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t>神殿</a:t>
          </a:r>
          <a:r>
            <a:rPr kumimoji="1" lang="en-US" altLang="ja-JP" sz="1400" kern="1200" dirty="0"/>
            <a:t>―</a:t>
          </a:r>
          <a:r>
            <a:rPr kumimoji="1" lang="ja-JP" altLang="en-US" sz="1400" kern="1200" dirty="0"/>
            <a:t>キリストとその教会</a:t>
          </a:r>
        </a:p>
      </dsp:txBody>
      <dsp:txXfrm>
        <a:off x="3512741" y="0"/>
        <a:ext cx="1381720" cy="806003"/>
      </dsp:txXfrm>
    </dsp:sp>
    <dsp:sp modelId="{DF1EECFD-88C7-4CFC-B446-40C5769531EB}">
      <dsp:nvSpPr>
        <dsp:cNvPr id="0" name=""/>
        <dsp:cNvSpPr/>
      </dsp:nvSpPr>
      <dsp:spPr>
        <a:xfrm>
          <a:off x="3167310" y="403001"/>
          <a:ext cx="34543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616CB1-31D4-4D76-95D0-5196A4122134}">
      <dsp:nvSpPr>
        <dsp:cNvPr id="0" name=""/>
        <dsp:cNvSpPr/>
      </dsp:nvSpPr>
      <dsp:spPr>
        <a:xfrm rot="5400000">
          <a:off x="1468485" y="605423"/>
          <a:ext cx="1899405" cy="1495482"/>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8FF97B-6887-4F49-9979-07B73DC91721}">
      <dsp:nvSpPr>
        <dsp:cNvPr id="0" name=""/>
        <dsp:cNvSpPr/>
      </dsp:nvSpPr>
      <dsp:spPr>
        <a:xfrm>
          <a:off x="3512741" y="806003"/>
          <a:ext cx="1381720" cy="8060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t>エルサレム</a:t>
          </a:r>
          <a:r>
            <a:rPr kumimoji="1" lang="en-US" altLang="ja-JP" sz="1400" kern="1200" dirty="0"/>
            <a:t>―</a:t>
          </a:r>
          <a:r>
            <a:rPr kumimoji="1" lang="ja-JP" altLang="en-US" sz="1400" kern="1200" dirty="0"/>
            <a:t>天のエルサレム</a:t>
          </a:r>
        </a:p>
      </dsp:txBody>
      <dsp:txXfrm>
        <a:off x="3512741" y="806003"/>
        <a:ext cx="1381720" cy="806003"/>
      </dsp:txXfrm>
    </dsp:sp>
    <dsp:sp modelId="{56C9D03E-0458-426B-B861-025BF5723563}">
      <dsp:nvSpPr>
        <dsp:cNvPr id="0" name=""/>
        <dsp:cNvSpPr/>
      </dsp:nvSpPr>
      <dsp:spPr>
        <a:xfrm>
          <a:off x="3167310" y="1209005"/>
          <a:ext cx="34543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3D167F5-7FCC-40EE-924E-9946044A272C}">
      <dsp:nvSpPr>
        <dsp:cNvPr id="0" name=""/>
        <dsp:cNvSpPr/>
      </dsp:nvSpPr>
      <dsp:spPr>
        <a:xfrm rot="5400000">
          <a:off x="1876185" y="1398853"/>
          <a:ext cx="1480098" cy="1099388"/>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3E1E3C-5CE2-4E82-ACE9-B08E2C92B3EF}">
      <dsp:nvSpPr>
        <dsp:cNvPr id="0" name=""/>
        <dsp:cNvSpPr/>
      </dsp:nvSpPr>
      <dsp:spPr>
        <a:xfrm>
          <a:off x="3512741" y="1612007"/>
          <a:ext cx="1381720" cy="8060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t>土地</a:t>
          </a:r>
          <a:r>
            <a:rPr kumimoji="1" lang="en-US" altLang="ja-JP" sz="1400" kern="1200" dirty="0"/>
            <a:t>―</a:t>
          </a:r>
          <a:r>
            <a:rPr kumimoji="1" lang="ja-JP" altLang="en-US" sz="1400" kern="1200" dirty="0"/>
            <a:t>被造物世界全体</a:t>
          </a:r>
        </a:p>
      </dsp:txBody>
      <dsp:txXfrm>
        <a:off x="3512741" y="1612007"/>
        <a:ext cx="1381720" cy="806003"/>
      </dsp:txXfrm>
    </dsp:sp>
    <dsp:sp modelId="{2DB772A7-66BF-4542-ADF9-E3D8FD4F8528}">
      <dsp:nvSpPr>
        <dsp:cNvPr id="0" name=""/>
        <dsp:cNvSpPr/>
      </dsp:nvSpPr>
      <dsp:spPr>
        <a:xfrm>
          <a:off x="3167310" y="2015009"/>
          <a:ext cx="34543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8FC6654-9B0A-4C22-B5A0-129A42B86938}">
      <dsp:nvSpPr>
        <dsp:cNvPr id="0" name=""/>
        <dsp:cNvSpPr/>
      </dsp:nvSpPr>
      <dsp:spPr>
        <a:xfrm rot="5400000">
          <a:off x="2284391" y="2191638"/>
          <a:ext cx="1057476" cy="703295"/>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76B452-DE66-4433-9744-E8B9AB1EBD2F}">
      <dsp:nvSpPr>
        <dsp:cNvPr id="0" name=""/>
        <dsp:cNvSpPr/>
      </dsp:nvSpPr>
      <dsp:spPr>
        <a:xfrm>
          <a:off x="0" y="556419"/>
          <a:ext cx="5181600" cy="323850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40C7F5-798E-4B8E-9958-E333899B5B98}">
      <dsp:nvSpPr>
        <dsp:cNvPr id="0" name=""/>
        <dsp:cNvSpPr/>
      </dsp:nvSpPr>
      <dsp:spPr>
        <a:xfrm>
          <a:off x="658063" y="2791631"/>
          <a:ext cx="134721" cy="13472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2F81FE-B3C0-450C-9880-7F85504CC163}">
      <dsp:nvSpPr>
        <dsp:cNvPr id="0" name=""/>
        <dsp:cNvSpPr/>
      </dsp:nvSpPr>
      <dsp:spPr>
        <a:xfrm>
          <a:off x="725424" y="2858992"/>
          <a:ext cx="1207312" cy="935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386" tIns="0" rIns="0" bIns="0" numCol="1" spcCol="1270" anchor="t" anchorCtr="0">
          <a:noAutofit/>
        </a:bodyPr>
        <a:lstStyle/>
        <a:p>
          <a:pPr marL="0" lvl="0" indent="0" algn="l" defTabSz="711200">
            <a:lnSpc>
              <a:spcPct val="90000"/>
            </a:lnSpc>
            <a:spcBef>
              <a:spcPct val="0"/>
            </a:spcBef>
            <a:spcAft>
              <a:spcPct val="35000"/>
            </a:spcAft>
            <a:buNone/>
          </a:pPr>
          <a:r>
            <a:rPr kumimoji="1" lang="ja-JP" altLang="en-US" sz="1600" kern="1200" dirty="0"/>
            <a:t>レビ記・民数記・申命記の神学</a:t>
          </a:r>
        </a:p>
      </dsp:txBody>
      <dsp:txXfrm>
        <a:off x="725424" y="2858992"/>
        <a:ext cx="1207312" cy="935926"/>
      </dsp:txXfrm>
    </dsp:sp>
    <dsp:sp modelId="{6426DBB6-C1A5-4353-9463-3B00886FC586}">
      <dsp:nvSpPr>
        <dsp:cNvPr id="0" name=""/>
        <dsp:cNvSpPr/>
      </dsp:nvSpPr>
      <dsp:spPr>
        <a:xfrm>
          <a:off x="1847240" y="1911407"/>
          <a:ext cx="243535" cy="24353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9B53AC-1DC3-4E28-920D-4D99CB5AA660}">
      <dsp:nvSpPr>
        <dsp:cNvPr id="0" name=""/>
        <dsp:cNvSpPr/>
      </dsp:nvSpPr>
      <dsp:spPr>
        <a:xfrm>
          <a:off x="1969008" y="2033175"/>
          <a:ext cx="1243584" cy="1761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044" tIns="0" rIns="0" bIns="0" numCol="1" spcCol="1270" anchor="t" anchorCtr="0">
          <a:noAutofit/>
        </a:bodyPr>
        <a:lstStyle/>
        <a:p>
          <a:pPr marL="0" lvl="0" indent="0" algn="l" defTabSz="711200">
            <a:lnSpc>
              <a:spcPct val="90000"/>
            </a:lnSpc>
            <a:spcBef>
              <a:spcPct val="0"/>
            </a:spcBef>
            <a:spcAft>
              <a:spcPct val="35000"/>
            </a:spcAft>
            <a:buNone/>
          </a:pPr>
          <a:r>
            <a:rPr kumimoji="1" lang="ja-JP" altLang="en-US" sz="1600" kern="1200" dirty="0"/>
            <a:t>詩篇・イザヤ書・エゼキエル書の神学</a:t>
          </a:r>
        </a:p>
      </dsp:txBody>
      <dsp:txXfrm>
        <a:off x="1969008" y="2033175"/>
        <a:ext cx="1243584" cy="1761744"/>
      </dsp:txXfrm>
    </dsp:sp>
    <dsp:sp modelId="{DC85901C-5689-491F-B64F-11E5E1729D97}">
      <dsp:nvSpPr>
        <dsp:cNvPr id="0" name=""/>
        <dsp:cNvSpPr/>
      </dsp:nvSpPr>
      <dsp:spPr>
        <a:xfrm>
          <a:off x="3277362" y="1375759"/>
          <a:ext cx="336804" cy="33680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710143-97D7-41D1-8CE7-88C6E559EB36}">
      <dsp:nvSpPr>
        <dsp:cNvPr id="0" name=""/>
        <dsp:cNvSpPr/>
      </dsp:nvSpPr>
      <dsp:spPr>
        <a:xfrm>
          <a:off x="3445764" y="1544161"/>
          <a:ext cx="1243584" cy="22507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465" tIns="0" rIns="0" bIns="0" numCol="1" spcCol="1270" anchor="t" anchorCtr="0">
          <a:noAutofit/>
        </a:bodyPr>
        <a:lstStyle/>
        <a:p>
          <a:pPr marL="0" lvl="0" indent="0" algn="l" defTabSz="711200">
            <a:lnSpc>
              <a:spcPct val="90000"/>
            </a:lnSpc>
            <a:spcBef>
              <a:spcPct val="0"/>
            </a:spcBef>
            <a:spcAft>
              <a:spcPct val="35000"/>
            </a:spcAft>
            <a:buNone/>
          </a:pPr>
          <a:r>
            <a:rPr kumimoji="1" lang="ja-JP" altLang="en-US" sz="1600" kern="1200" dirty="0"/>
            <a:t>ヨナ書の神学</a:t>
          </a:r>
        </a:p>
      </dsp:txBody>
      <dsp:txXfrm>
        <a:off x="3445764" y="1544161"/>
        <a:ext cx="1243584" cy="225075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D9FE1A-D7DD-4FDC-9300-A5303EC5D5A9}">
      <dsp:nvSpPr>
        <dsp:cNvPr id="0" name=""/>
        <dsp:cNvSpPr/>
      </dsp:nvSpPr>
      <dsp:spPr>
        <a:xfrm>
          <a:off x="0" y="556419"/>
          <a:ext cx="5181600" cy="323850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EEE1D1-B4B7-42FD-A565-9ECD2AE8DDF4}">
      <dsp:nvSpPr>
        <dsp:cNvPr id="0" name=""/>
        <dsp:cNvSpPr/>
      </dsp:nvSpPr>
      <dsp:spPr>
        <a:xfrm>
          <a:off x="510387" y="2964567"/>
          <a:ext cx="119176" cy="11917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409218-BCC3-4DFE-8389-016B6D3A4CFC}">
      <dsp:nvSpPr>
        <dsp:cNvPr id="0" name=""/>
        <dsp:cNvSpPr/>
      </dsp:nvSpPr>
      <dsp:spPr>
        <a:xfrm>
          <a:off x="569976" y="3024156"/>
          <a:ext cx="886053" cy="770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149" tIns="0" rIns="0" bIns="0" numCol="1" spcCol="1270" anchor="t" anchorCtr="0">
          <a:noAutofit/>
        </a:bodyPr>
        <a:lstStyle/>
        <a:p>
          <a:pPr marL="0" lvl="0" indent="0" algn="l" defTabSz="577850">
            <a:lnSpc>
              <a:spcPct val="90000"/>
            </a:lnSpc>
            <a:spcBef>
              <a:spcPct val="0"/>
            </a:spcBef>
            <a:spcAft>
              <a:spcPct val="35000"/>
            </a:spcAft>
            <a:buNone/>
          </a:pPr>
          <a:r>
            <a:rPr kumimoji="1" lang="ja-JP" altLang="en-US" sz="1300" kern="1200" dirty="0"/>
            <a:t>イエスによる三大革命</a:t>
          </a:r>
        </a:p>
      </dsp:txBody>
      <dsp:txXfrm>
        <a:off x="569976" y="3024156"/>
        <a:ext cx="886053" cy="770763"/>
      </dsp:txXfrm>
    </dsp:sp>
    <dsp:sp modelId="{494A1065-3809-4214-8E87-22AEA4B96CBE}">
      <dsp:nvSpPr>
        <dsp:cNvPr id="0" name=""/>
        <dsp:cNvSpPr/>
      </dsp:nvSpPr>
      <dsp:spPr>
        <a:xfrm>
          <a:off x="1352397" y="2211292"/>
          <a:ext cx="207264" cy="20726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784BFC-A68C-4167-ABE3-D392A9595D9A}">
      <dsp:nvSpPr>
        <dsp:cNvPr id="0" name=""/>
        <dsp:cNvSpPr/>
      </dsp:nvSpPr>
      <dsp:spPr>
        <a:xfrm>
          <a:off x="1456029" y="2314924"/>
          <a:ext cx="1088136" cy="1479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825" tIns="0" rIns="0" bIns="0" numCol="1" spcCol="1270" anchor="t" anchorCtr="0">
          <a:noAutofit/>
        </a:bodyPr>
        <a:lstStyle/>
        <a:p>
          <a:pPr marL="0" lvl="0" indent="0" algn="l" defTabSz="577850">
            <a:lnSpc>
              <a:spcPct val="90000"/>
            </a:lnSpc>
            <a:spcBef>
              <a:spcPct val="0"/>
            </a:spcBef>
            <a:spcAft>
              <a:spcPct val="35000"/>
            </a:spcAft>
            <a:buNone/>
          </a:pPr>
          <a:r>
            <a:rPr kumimoji="1" lang="ja-JP" altLang="en-US" sz="1300" kern="1200" dirty="0"/>
            <a:t>イエスは伝統を再解釈する</a:t>
          </a:r>
        </a:p>
      </dsp:txBody>
      <dsp:txXfrm>
        <a:off x="1456029" y="2314924"/>
        <a:ext cx="1088136" cy="1479994"/>
      </dsp:txXfrm>
    </dsp:sp>
    <dsp:sp modelId="{E58CA315-C318-4090-8E70-373CD0C8050E}">
      <dsp:nvSpPr>
        <dsp:cNvPr id="0" name=""/>
        <dsp:cNvSpPr/>
      </dsp:nvSpPr>
      <dsp:spPr>
        <a:xfrm>
          <a:off x="2427579" y="1656213"/>
          <a:ext cx="274624" cy="2746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96AC32-44E6-499C-9014-DB2FDEC9A0F1}">
      <dsp:nvSpPr>
        <dsp:cNvPr id="0" name=""/>
        <dsp:cNvSpPr/>
      </dsp:nvSpPr>
      <dsp:spPr>
        <a:xfrm>
          <a:off x="2564892" y="1793526"/>
          <a:ext cx="1088136" cy="200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518" tIns="0" rIns="0" bIns="0" numCol="1" spcCol="1270" anchor="t" anchorCtr="0">
          <a:noAutofit/>
        </a:bodyPr>
        <a:lstStyle/>
        <a:p>
          <a:pPr marL="0" lvl="0" indent="0" algn="l" defTabSz="577850">
            <a:lnSpc>
              <a:spcPct val="90000"/>
            </a:lnSpc>
            <a:spcBef>
              <a:spcPct val="0"/>
            </a:spcBef>
            <a:spcAft>
              <a:spcPct val="35000"/>
            </a:spcAft>
            <a:buNone/>
          </a:pPr>
          <a:r>
            <a:rPr kumimoji="1" lang="ja-JP" altLang="en-US" sz="1300" kern="1200" dirty="0"/>
            <a:t>パウロは伝統を再解釈する</a:t>
          </a:r>
        </a:p>
      </dsp:txBody>
      <dsp:txXfrm>
        <a:off x="2564892" y="1793526"/>
        <a:ext cx="1088136" cy="2001393"/>
      </dsp:txXfrm>
    </dsp:sp>
    <dsp:sp modelId="{EC03EFE9-A2ED-4D11-98CE-26475771D8F3}">
      <dsp:nvSpPr>
        <dsp:cNvPr id="0" name=""/>
        <dsp:cNvSpPr/>
      </dsp:nvSpPr>
      <dsp:spPr>
        <a:xfrm>
          <a:off x="3598621" y="1288967"/>
          <a:ext cx="367893" cy="3678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8DCFB9-0C08-4EA9-A621-C2136EBA6907}">
      <dsp:nvSpPr>
        <dsp:cNvPr id="0" name=""/>
        <dsp:cNvSpPr/>
      </dsp:nvSpPr>
      <dsp:spPr>
        <a:xfrm>
          <a:off x="3782568" y="1472914"/>
          <a:ext cx="1088136" cy="23220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939" tIns="0" rIns="0" bIns="0" numCol="1" spcCol="1270" anchor="t" anchorCtr="0">
          <a:noAutofit/>
        </a:bodyPr>
        <a:lstStyle/>
        <a:p>
          <a:pPr marL="0" lvl="0" indent="0" algn="l" defTabSz="577850">
            <a:lnSpc>
              <a:spcPct val="90000"/>
            </a:lnSpc>
            <a:spcBef>
              <a:spcPct val="0"/>
            </a:spcBef>
            <a:spcAft>
              <a:spcPct val="35000"/>
            </a:spcAft>
            <a:buNone/>
          </a:pPr>
          <a:r>
            <a:rPr kumimoji="1" lang="ja-JP" altLang="en-US" sz="1300" kern="1200" dirty="0"/>
            <a:t>ヨハネは伝統を再解釈する</a:t>
          </a:r>
        </a:p>
      </dsp:txBody>
      <dsp:txXfrm>
        <a:off x="3782568" y="1472914"/>
        <a:ext cx="1088136" cy="232200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4DB2F0-B3E3-4ACE-B733-D96568849218}">
      <dsp:nvSpPr>
        <dsp:cNvPr id="0" name=""/>
        <dsp:cNvSpPr/>
      </dsp:nvSpPr>
      <dsp:spPr>
        <a:xfrm>
          <a:off x="689688" y="0"/>
          <a:ext cx="4351338" cy="4351338"/>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C6DEFA-FCF4-42D2-BDFF-A50C95983F23}">
      <dsp:nvSpPr>
        <dsp:cNvPr id="0" name=""/>
        <dsp:cNvSpPr/>
      </dsp:nvSpPr>
      <dsp:spPr>
        <a:xfrm>
          <a:off x="972525" y="282836"/>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使徒的聖書解釈に適合・使徒的実践に不適合</a:t>
          </a:r>
        </a:p>
      </dsp:txBody>
      <dsp:txXfrm>
        <a:off x="1057491" y="367802"/>
        <a:ext cx="1570603" cy="1570603"/>
      </dsp:txXfrm>
    </dsp:sp>
    <dsp:sp modelId="{6ECB6D32-9537-42C1-AC49-92E90EFF86E9}">
      <dsp:nvSpPr>
        <dsp:cNvPr id="0" name=""/>
        <dsp:cNvSpPr/>
      </dsp:nvSpPr>
      <dsp:spPr>
        <a:xfrm>
          <a:off x="3017654" y="282836"/>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使徒的聖書解釈に適合・使徒的実践に適合</a:t>
          </a:r>
        </a:p>
      </dsp:txBody>
      <dsp:txXfrm>
        <a:off x="3102620" y="367802"/>
        <a:ext cx="1570603" cy="1570603"/>
      </dsp:txXfrm>
    </dsp:sp>
    <dsp:sp modelId="{63759E84-2BF5-4386-98C7-DDDF467C5A95}">
      <dsp:nvSpPr>
        <dsp:cNvPr id="0" name=""/>
        <dsp:cNvSpPr/>
      </dsp:nvSpPr>
      <dsp:spPr>
        <a:xfrm>
          <a:off x="972525" y="2327965"/>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使徒的聖書解釈に不適合・使徒的実践に不適合</a:t>
          </a:r>
        </a:p>
      </dsp:txBody>
      <dsp:txXfrm>
        <a:off x="1057491" y="2412931"/>
        <a:ext cx="1570603" cy="1570603"/>
      </dsp:txXfrm>
    </dsp:sp>
    <dsp:sp modelId="{95A39930-3327-4E81-AE43-5EC62F3372D3}">
      <dsp:nvSpPr>
        <dsp:cNvPr id="0" name=""/>
        <dsp:cNvSpPr/>
      </dsp:nvSpPr>
      <dsp:spPr>
        <a:xfrm>
          <a:off x="3017654" y="2327965"/>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使徒的聖書解釈に不適合・使徒的実践に適合</a:t>
          </a:r>
        </a:p>
      </dsp:txBody>
      <dsp:txXfrm>
        <a:off x="3102620" y="2412931"/>
        <a:ext cx="1570603" cy="1570603"/>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8.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9.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4"/>
            <a:ext cx="2773215" cy="422938"/>
          </a:xfrm>
          <a:prstGeom prst="rect">
            <a:avLst/>
          </a:prstGeom>
        </p:spPr>
        <p:txBody>
          <a:bodyPr vert="horz" lIns="85187" tIns="42593" rIns="85187" bIns="425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625039" y="4"/>
            <a:ext cx="2773215" cy="422938"/>
          </a:xfrm>
          <a:prstGeom prst="rect">
            <a:avLst/>
          </a:prstGeom>
        </p:spPr>
        <p:txBody>
          <a:bodyPr vert="horz" lIns="85187" tIns="42593" rIns="85187" bIns="42593" rtlCol="0"/>
          <a:lstStyle>
            <a:lvl1pPr algn="r">
              <a:defRPr sz="1200"/>
            </a:lvl1pPr>
          </a:lstStyle>
          <a:p>
            <a:fld id="{1F40E912-A388-45A3-B7B0-E4C9071BDE78}" type="datetimeFigureOut">
              <a:rPr kumimoji="1" lang="ja-JP" altLang="en-US" smtClean="0"/>
              <a:t>2019/5/19</a:t>
            </a:fld>
            <a:endParaRPr kumimoji="1" lang="ja-JP" altLang="en-US"/>
          </a:p>
        </p:txBody>
      </p:sp>
      <p:sp>
        <p:nvSpPr>
          <p:cNvPr id="4" name="スライド イメージ プレースホルダー 3"/>
          <p:cNvSpPr>
            <a:spLocks noGrp="1" noRot="1" noChangeAspect="1"/>
          </p:cNvSpPr>
          <p:nvPr>
            <p:ph type="sldImg" idx="2"/>
          </p:nvPr>
        </p:nvSpPr>
        <p:spPr>
          <a:xfrm>
            <a:off x="671513" y="1054100"/>
            <a:ext cx="5057775" cy="2844800"/>
          </a:xfrm>
          <a:prstGeom prst="rect">
            <a:avLst/>
          </a:prstGeom>
          <a:noFill/>
          <a:ln w="12700">
            <a:solidFill>
              <a:prstClr val="black"/>
            </a:solidFill>
          </a:ln>
        </p:spPr>
        <p:txBody>
          <a:bodyPr vert="horz" lIns="85187" tIns="42593" rIns="85187" bIns="42593" rtlCol="0" anchor="ctr"/>
          <a:lstStyle/>
          <a:p>
            <a:endParaRPr lang="ja-JP" altLang="en-US"/>
          </a:p>
        </p:txBody>
      </p:sp>
      <p:sp>
        <p:nvSpPr>
          <p:cNvPr id="5" name="ノート プレースホルダー 4"/>
          <p:cNvSpPr>
            <a:spLocks noGrp="1"/>
          </p:cNvSpPr>
          <p:nvPr>
            <p:ph type="body" sz="quarter" idx="3"/>
          </p:nvPr>
        </p:nvSpPr>
        <p:spPr>
          <a:xfrm>
            <a:off x="639981" y="4056692"/>
            <a:ext cx="5119781" cy="3319108"/>
          </a:xfrm>
          <a:prstGeom prst="rect">
            <a:avLst/>
          </a:prstGeom>
        </p:spPr>
        <p:txBody>
          <a:bodyPr vert="horz" lIns="85187" tIns="42593" rIns="85187" bIns="425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8006550"/>
            <a:ext cx="2773215" cy="422937"/>
          </a:xfrm>
          <a:prstGeom prst="rect">
            <a:avLst/>
          </a:prstGeom>
        </p:spPr>
        <p:txBody>
          <a:bodyPr vert="horz" lIns="85187" tIns="42593" rIns="85187" bIns="425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625039" y="8006550"/>
            <a:ext cx="2773215" cy="422937"/>
          </a:xfrm>
          <a:prstGeom prst="rect">
            <a:avLst/>
          </a:prstGeom>
        </p:spPr>
        <p:txBody>
          <a:bodyPr vert="horz" lIns="85187" tIns="42593" rIns="85187" bIns="42593" rtlCol="0" anchor="b"/>
          <a:lstStyle>
            <a:lvl1pPr algn="r">
              <a:defRPr sz="1200"/>
            </a:lvl1pPr>
          </a:lstStyle>
          <a:p>
            <a:fld id="{A34BCD40-F6BF-44C9-94E7-FE9BE57713B4}" type="slidenum">
              <a:rPr kumimoji="1" lang="ja-JP" altLang="en-US" smtClean="0"/>
              <a:t>‹#›</a:t>
            </a:fld>
            <a:endParaRPr kumimoji="1" lang="ja-JP" altLang="en-US"/>
          </a:p>
        </p:txBody>
      </p:sp>
    </p:spTree>
    <p:extLst>
      <p:ext uri="{BB962C8B-B14F-4D97-AF65-F5344CB8AC3E}">
        <p14:creationId xmlns:p14="http://schemas.microsoft.com/office/powerpoint/2010/main" val="41543220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657647" lvl="3" indent="-236807">
              <a:buFont typeface="+mj-lt"/>
              <a:buAutoNum type="arabicPeriod"/>
            </a:pPr>
            <a:endParaRPr kumimoji="1" lang="ja-JP" altLang="en-US" dirty="0"/>
          </a:p>
          <a:p>
            <a:pPr marL="710420" lvl="1" indent="-236807">
              <a:buFont typeface="+mj-lt"/>
              <a:buAutoNum type="arabicPeriod"/>
            </a:pPr>
            <a:endParaRPr kumimoji="1" lang="ja-JP" altLang="en-US" dirty="0"/>
          </a:p>
          <a:p>
            <a:pPr marL="236807" indent="-236807">
              <a:buFont typeface="+mj-lt"/>
              <a:buAutoNum type="arabicPeriod"/>
            </a:pPr>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E02FBE-1865-4B27-84C2-FA1F8E62DC1A}"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537311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10</a:t>
            </a:fld>
            <a:endParaRPr kumimoji="1" lang="ja-JP" altLang="en-US"/>
          </a:p>
        </p:txBody>
      </p:sp>
    </p:spTree>
    <p:extLst>
      <p:ext uri="{BB962C8B-B14F-4D97-AF65-F5344CB8AC3E}">
        <p14:creationId xmlns:p14="http://schemas.microsoft.com/office/powerpoint/2010/main" val="36603866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Font typeface="+mj-lt"/>
              <a:buNone/>
            </a:pPr>
            <a:endParaRPr kumimoji="1" lang="ja-JP" altLang="en-US" dirty="0"/>
          </a:p>
        </p:txBody>
      </p:sp>
      <p:sp>
        <p:nvSpPr>
          <p:cNvPr id="4" name="スライド番号プレースホルダー 3"/>
          <p:cNvSpPr>
            <a:spLocks noGrp="1"/>
          </p:cNvSpPr>
          <p:nvPr>
            <p:ph type="sldNum" sz="quarter" idx="5"/>
          </p:nvPr>
        </p:nvSpPr>
        <p:spPr/>
        <p:txBody>
          <a:bodyPr/>
          <a:lstStyle/>
          <a:p>
            <a:pPr defTabSz="851865">
              <a:defRPr/>
            </a:pPr>
            <a:fld id="{B2E02FBE-1865-4B27-84C2-FA1F8E62DC1A}" type="slidenum">
              <a:rPr lang="ja-JP" altLang="en-US">
                <a:solidFill>
                  <a:prstClr val="black"/>
                </a:solidFill>
                <a:latin typeface="游ゴシック" panose="020F0502020204030204"/>
                <a:ea typeface="游ゴシック" panose="020B0400000000000000" pitchFamily="50" charset="-128"/>
              </a:rPr>
              <a:pPr defTabSz="851865">
                <a:defRPr/>
              </a:pPr>
              <a:t>11</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6537311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12</a:t>
            </a:fld>
            <a:endParaRPr kumimoji="1" lang="ja-JP" altLang="en-US"/>
          </a:p>
        </p:txBody>
      </p:sp>
    </p:spTree>
    <p:extLst>
      <p:ext uri="{BB962C8B-B14F-4D97-AF65-F5344CB8AC3E}">
        <p14:creationId xmlns:p14="http://schemas.microsoft.com/office/powerpoint/2010/main" val="3720604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13</a:t>
            </a:fld>
            <a:endParaRPr kumimoji="1" lang="ja-JP" altLang="en-US"/>
          </a:p>
        </p:txBody>
      </p:sp>
    </p:spTree>
    <p:extLst>
      <p:ext uri="{BB962C8B-B14F-4D97-AF65-F5344CB8AC3E}">
        <p14:creationId xmlns:p14="http://schemas.microsoft.com/office/powerpoint/2010/main" val="2123002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14</a:t>
            </a:fld>
            <a:endParaRPr kumimoji="1" lang="ja-JP" altLang="en-US"/>
          </a:p>
        </p:txBody>
      </p:sp>
    </p:spTree>
    <p:extLst>
      <p:ext uri="{BB962C8B-B14F-4D97-AF65-F5344CB8AC3E}">
        <p14:creationId xmlns:p14="http://schemas.microsoft.com/office/powerpoint/2010/main" val="17699072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15</a:t>
            </a:fld>
            <a:endParaRPr kumimoji="1" lang="ja-JP" altLang="en-US"/>
          </a:p>
        </p:txBody>
      </p:sp>
    </p:spTree>
    <p:extLst>
      <p:ext uri="{BB962C8B-B14F-4D97-AF65-F5344CB8AC3E}">
        <p14:creationId xmlns:p14="http://schemas.microsoft.com/office/powerpoint/2010/main" val="3581742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16</a:t>
            </a:fld>
            <a:endParaRPr kumimoji="1" lang="ja-JP" altLang="en-US"/>
          </a:p>
        </p:txBody>
      </p:sp>
    </p:spTree>
    <p:extLst>
      <p:ext uri="{BB962C8B-B14F-4D97-AF65-F5344CB8AC3E}">
        <p14:creationId xmlns:p14="http://schemas.microsoft.com/office/powerpoint/2010/main" val="21093425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17</a:t>
            </a:fld>
            <a:endParaRPr kumimoji="1" lang="ja-JP" altLang="en-US"/>
          </a:p>
        </p:txBody>
      </p:sp>
    </p:spTree>
    <p:extLst>
      <p:ext uri="{BB962C8B-B14F-4D97-AF65-F5344CB8AC3E}">
        <p14:creationId xmlns:p14="http://schemas.microsoft.com/office/powerpoint/2010/main" val="31745086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18</a:t>
            </a:fld>
            <a:endParaRPr kumimoji="1" lang="ja-JP" altLang="en-US"/>
          </a:p>
        </p:txBody>
      </p:sp>
    </p:spTree>
    <p:extLst>
      <p:ext uri="{BB962C8B-B14F-4D97-AF65-F5344CB8AC3E}">
        <p14:creationId xmlns:p14="http://schemas.microsoft.com/office/powerpoint/2010/main" val="26181004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19</a:t>
            </a:fld>
            <a:endParaRPr kumimoji="1" lang="ja-JP" altLang="en-US"/>
          </a:p>
        </p:txBody>
      </p:sp>
    </p:spTree>
    <p:extLst>
      <p:ext uri="{BB962C8B-B14F-4D97-AF65-F5344CB8AC3E}">
        <p14:creationId xmlns:p14="http://schemas.microsoft.com/office/powerpoint/2010/main" val="487678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a:t>
            </a:fld>
            <a:endParaRPr kumimoji="1" lang="ja-JP" altLang="en-US"/>
          </a:p>
        </p:txBody>
      </p:sp>
    </p:spTree>
    <p:extLst>
      <p:ext uri="{BB962C8B-B14F-4D97-AF65-F5344CB8AC3E}">
        <p14:creationId xmlns:p14="http://schemas.microsoft.com/office/powerpoint/2010/main" val="40758872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20</a:t>
            </a:fld>
            <a:endParaRPr kumimoji="1" lang="ja-JP" altLang="en-US"/>
          </a:p>
        </p:txBody>
      </p:sp>
    </p:spTree>
    <p:extLst>
      <p:ext uri="{BB962C8B-B14F-4D97-AF65-F5344CB8AC3E}">
        <p14:creationId xmlns:p14="http://schemas.microsoft.com/office/powerpoint/2010/main" val="16969861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21</a:t>
            </a:fld>
            <a:endParaRPr kumimoji="1" lang="ja-JP" altLang="en-US"/>
          </a:p>
        </p:txBody>
      </p:sp>
    </p:spTree>
    <p:extLst>
      <p:ext uri="{BB962C8B-B14F-4D97-AF65-F5344CB8AC3E}">
        <p14:creationId xmlns:p14="http://schemas.microsoft.com/office/powerpoint/2010/main" val="35570567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22</a:t>
            </a:fld>
            <a:endParaRPr kumimoji="1" lang="ja-JP" altLang="en-US"/>
          </a:p>
        </p:txBody>
      </p:sp>
    </p:spTree>
    <p:extLst>
      <p:ext uri="{BB962C8B-B14F-4D97-AF65-F5344CB8AC3E}">
        <p14:creationId xmlns:p14="http://schemas.microsoft.com/office/powerpoint/2010/main" val="30878239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23</a:t>
            </a:fld>
            <a:endParaRPr kumimoji="1" lang="ja-JP" altLang="en-US"/>
          </a:p>
        </p:txBody>
      </p:sp>
    </p:spTree>
    <p:extLst>
      <p:ext uri="{BB962C8B-B14F-4D97-AF65-F5344CB8AC3E}">
        <p14:creationId xmlns:p14="http://schemas.microsoft.com/office/powerpoint/2010/main" val="25740733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24</a:t>
            </a:fld>
            <a:endParaRPr kumimoji="1" lang="ja-JP" altLang="en-US"/>
          </a:p>
        </p:txBody>
      </p:sp>
    </p:spTree>
    <p:extLst>
      <p:ext uri="{BB962C8B-B14F-4D97-AF65-F5344CB8AC3E}">
        <p14:creationId xmlns:p14="http://schemas.microsoft.com/office/powerpoint/2010/main" val="41484569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25</a:t>
            </a:fld>
            <a:endParaRPr kumimoji="1" lang="ja-JP" altLang="en-US"/>
          </a:p>
        </p:txBody>
      </p:sp>
    </p:spTree>
    <p:extLst>
      <p:ext uri="{BB962C8B-B14F-4D97-AF65-F5344CB8AC3E}">
        <p14:creationId xmlns:p14="http://schemas.microsoft.com/office/powerpoint/2010/main" val="20759054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26</a:t>
            </a:fld>
            <a:endParaRPr kumimoji="1" lang="ja-JP" altLang="en-US"/>
          </a:p>
        </p:txBody>
      </p:sp>
    </p:spTree>
    <p:extLst>
      <p:ext uri="{BB962C8B-B14F-4D97-AF65-F5344CB8AC3E}">
        <p14:creationId xmlns:p14="http://schemas.microsoft.com/office/powerpoint/2010/main" val="27873709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27</a:t>
            </a:fld>
            <a:endParaRPr kumimoji="1" lang="ja-JP" altLang="en-US"/>
          </a:p>
        </p:txBody>
      </p:sp>
    </p:spTree>
    <p:extLst>
      <p:ext uri="{BB962C8B-B14F-4D97-AF65-F5344CB8AC3E}">
        <p14:creationId xmlns:p14="http://schemas.microsoft.com/office/powerpoint/2010/main" val="8544545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28</a:t>
            </a:fld>
            <a:endParaRPr kumimoji="1" lang="ja-JP" altLang="en-US"/>
          </a:p>
        </p:txBody>
      </p:sp>
    </p:spTree>
    <p:extLst>
      <p:ext uri="{BB962C8B-B14F-4D97-AF65-F5344CB8AC3E}">
        <p14:creationId xmlns:p14="http://schemas.microsoft.com/office/powerpoint/2010/main" val="19187601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29</a:t>
            </a:fld>
            <a:endParaRPr kumimoji="1" lang="ja-JP" altLang="en-US"/>
          </a:p>
        </p:txBody>
      </p:sp>
    </p:spTree>
    <p:extLst>
      <p:ext uri="{BB962C8B-B14F-4D97-AF65-F5344CB8AC3E}">
        <p14:creationId xmlns:p14="http://schemas.microsoft.com/office/powerpoint/2010/main" val="1934615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a:t>
            </a:fld>
            <a:endParaRPr kumimoji="1" lang="ja-JP" altLang="en-US"/>
          </a:p>
        </p:txBody>
      </p:sp>
    </p:spTree>
    <p:extLst>
      <p:ext uri="{BB962C8B-B14F-4D97-AF65-F5344CB8AC3E}">
        <p14:creationId xmlns:p14="http://schemas.microsoft.com/office/powerpoint/2010/main" val="26586567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30</a:t>
            </a:fld>
            <a:endParaRPr kumimoji="1" lang="ja-JP" altLang="en-US"/>
          </a:p>
        </p:txBody>
      </p:sp>
    </p:spTree>
    <p:extLst>
      <p:ext uri="{BB962C8B-B14F-4D97-AF65-F5344CB8AC3E}">
        <p14:creationId xmlns:p14="http://schemas.microsoft.com/office/powerpoint/2010/main" val="39072406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31</a:t>
            </a:fld>
            <a:endParaRPr kumimoji="1" lang="ja-JP" altLang="en-US"/>
          </a:p>
        </p:txBody>
      </p:sp>
    </p:spTree>
    <p:extLst>
      <p:ext uri="{BB962C8B-B14F-4D97-AF65-F5344CB8AC3E}">
        <p14:creationId xmlns:p14="http://schemas.microsoft.com/office/powerpoint/2010/main" val="29830078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32</a:t>
            </a:fld>
            <a:endParaRPr kumimoji="1" lang="ja-JP" altLang="en-US"/>
          </a:p>
        </p:txBody>
      </p:sp>
    </p:spTree>
    <p:extLst>
      <p:ext uri="{BB962C8B-B14F-4D97-AF65-F5344CB8AC3E}">
        <p14:creationId xmlns:p14="http://schemas.microsoft.com/office/powerpoint/2010/main" val="30945589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33</a:t>
            </a:fld>
            <a:endParaRPr kumimoji="1" lang="ja-JP" altLang="en-US"/>
          </a:p>
        </p:txBody>
      </p:sp>
    </p:spTree>
    <p:extLst>
      <p:ext uri="{BB962C8B-B14F-4D97-AF65-F5344CB8AC3E}">
        <p14:creationId xmlns:p14="http://schemas.microsoft.com/office/powerpoint/2010/main" val="21762695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34</a:t>
            </a:fld>
            <a:endParaRPr kumimoji="1" lang="ja-JP" altLang="en-US"/>
          </a:p>
        </p:txBody>
      </p:sp>
    </p:spTree>
    <p:extLst>
      <p:ext uri="{BB962C8B-B14F-4D97-AF65-F5344CB8AC3E}">
        <p14:creationId xmlns:p14="http://schemas.microsoft.com/office/powerpoint/2010/main" val="4811530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35</a:t>
            </a:fld>
            <a:endParaRPr kumimoji="1" lang="ja-JP" altLang="en-US"/>
          </a:p>
        </p:txBody>
      </p:sp>
    </p:spTree>
    <p:extLst>
      <p:ext uri="{BB962C8B-B14F-4D97-AF65-F5344CB8AC3E}">
        <p14:creationId xmlns:p14="http://schemas.microsoft.com/office/powerpoint/2010/main" val="21623537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36</a:t>
            </a:fld>
            <a:endParaRPr kumimoji="1" lang="ja-JP" altLang="en-US"/>
          </a:p>
        </p:txBody>
      </p:sp>
    </p:spTree>
    <p:extLst>
      <p:ext uri="{BB962C8B-B14F-4D97-AF65-F5344CB8AC3E}">
        <p14:creationId xmlns:p14="http://schemas.microsoft.com/office/powerpoint/2010/main" val="382986693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37</a:t>
            </a:fld>
            <a:endParaRPr kumimoji="1" lang="ja-JP" altLang="en-US"/>
          </a:p>
        </p:txBody>
      </p:sp>
    </p:spTree>
    <p:extLst>
      <p:ext uri="{BB962C8B-B14F-4D97-AF65-F5344CB8AC3E}">
        <p14:creationId xmlns:p14="http://schemas.microsoft.com/office/powerpoint/2010/main" val="22286494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38</a:t>
            </a:fld>
            <a:endParaRPr kumimoji="1" lang="ja-JP" altLang="en-US"/>
          </a:p>
        </p:txBody>
      </p:sp>
    </p:spTree>
    <p:extLst>
      <p:ext uri="{BB962C8B-B14F-4D97-AF65-F5344CB8AC3E}">
        <p14:creationId xmlns:p14="http://schemas.microsoft.com/office/powerpoint/2010/main" val="9656529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39</a:t>
            </a:fld>
            <a:endParaRPr kumimoji="1" lang="ja-JP" altLang="en-US"/>
          </a:p>
        </p:txBody>
      </p:sp>
    </p:spTree>
    <p:extLst>
      <p:ext uri="{BB962C8B-B14F-4D97-AF65-F5344CB8AC3E}">
        <p14:creationId xmlns:p14="http://schemas.microsoft.com/office/powerpoint/2010/main" val="2251876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4</a:t>
            </a:fld>
            <a:endParaRPr kumimoji="1" lang="ja-JP" altLang="en-US"/>
          </a:p>
        </p:txBody>
      </p:sp>
    </p:spTree>
    <p:extLst>
      <p:ext uri="{BB962C8B-B14F-4D97-AF65-F5344CB8AC3E}">
        <p14:creationId xmlns:p14="http://schemas.microsoft.com/office/powerpoint/2010/main" val="1577774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5</a:t>
            </a:fld>
            <a:endParaRPr kumimoji="1" lang="ja-JP" altLang="en-US"/>
          </a:p>
        </p:txBody>
      </p:sp>
    </p:spTree>
    <p:extLst>
      <p:ext uri="{BB962C8B-B14F-4D97-AF65-F5344CB8AC3E}">
        <p14:creationId xmlns:p14="http://schemas.microsoft.com/office/powerpoint/2010/main" val="520578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6</a:t>
            </a:fld>
            <a:endParaRPr kumimoji="1" lang="ja-JP" altLang="en-US"/>
          </a:p>
        </p:txBody>
      </p:sp>
    </p:spTree>
    <p:extLst>
      <p:ext uri="{BB962C8B-B14F-4D97-AF65-F5344CB8AC3E}">
        <p14:creationId xmlns:p14="http://schemas.microsoft.com/office/powerpoint/2010/main" val="2788621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7</a:t>
            </a:fld>
            <a:endParaRPr kumimoji="1" lang="ja-JP" altLang="en-US"/>
          </a:p>
        </p:txBody>
      </p:sp>
    </p:spTree>
    <p:extLst>
      <p:ext uri="{BB962C8B-B14F-4D97-AF65-F5344CB8AC3E}">
        <p14:creationId xmlns:p14="http://schemas.microsoft.com/office/powerpoint/2010/main" val="3365834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8</a:t>
            </a:fld>
            <a:endParaRPr kumimoji="1" lang="ja-JP" altLang="en-US"/>
          </a:p>
        </p:txBody>
      </p:sp>
    </p:spTree>
    <p:extLst>
      <p:ext uri="{BB962C8B-B14F-4D97-AF65-F5344CB8AC3E}">
        <p14:creationId xmlns:p14="http://schemas.microsoft.com/office/powerpoint/2010/main" val="506750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34BCD40-F6BF-44C9-94E7-FE9BE57713B4}" type="slidenum">
              <a:rPr kumimoji="1" lang="ja-JP" altLang="en-US" smtClean="0"/>
              <a:t>9</a:t>
            </a:fld>
            <a:endParaRPr kumimoji="1" lang="ja-JP" altLang="en-US"/>
          </a:p>
        </p:txBody>
      </p:sp>
    </p:spTree>
    <p:extLst>
      <p:ext uri="{BB962C8B-B14F-4D97-AF65-F5344CB8AC3E}">
        <p14:creationId xmlns:p14="http://schemas.microsoft.com/office/powerpoint/2010/main" val="302319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CB147B-FD82-41CF-A000-1C4FC4C6011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CB2D814-3397-4731-9843-EF99C16005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451146F-7688-44EA-B4AF-8B4200C09746}"/>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5" name="フッター プレースホルダー 4">
            <a:extLst>
              <a:ext uri="{FF2B5EF4-FFF2-40B4-BE49-F238E27FC236}">
                <a16:creationId xmlns:a16="http://schemas.microsoft.com/office/drawing/2014/main" id="{2204EC03-2F3E-4FD0-BDF0-029278D91BB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3255058-FE4A-46B1-85CB-E21674B105E3}"/>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1278490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DD1989-E662-4D5F-9561-1B891970D12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83AE752-9B75-492A-9A16-20D8E35ACB1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EBBFC57-1159-4F15-BC53-3FACB77AB2F3}"/>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5" name="フッター プレースホルダー 4">
            <a:extLst>
              <a:ext uri="{FF2B5EF4-FFF2-40B4-BE49-F238E27FC236}">
                <a16:creationId xmlns:a16="http://schemas.microsoft.com/office/drawing/2014/main" id="{39216B26-39E8-4391-987E-021E82EFB7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92626C0-B230-4E09-AEA2-5DB22E1618FD}"/>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3517727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0B25636-3692-408A-B485-21C66012C32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2D3F69-36C3-4865-8A91-C8E858195E9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B4E31D4-BFA1-4B8C-8D3D-ACB72522188A}"/>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5" name="フッター プレースホルダー 4">
            <a:extLst>
              <a:ext uri="{FF2B5EF4-FFF2-40B4-BE49-F238E27FC236}">
                <a16:creationId xmlns:a16="http://schemas.microsoft.com/office/drawing/2014/main" id="{A5F84363-241A-4037-AC0D-5329C00E92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15B6E3-4B9F-44DC-87E0-8CD4EC9E9FD5}"/>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342284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B76C63-788F-4956-B63F-D3B92FCF1A4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1B8F1EE-FE88-4FDE-BCC3-7297A9E3AE7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FE3FC06-2ED5-44E1-8B9E-E5AE8A78BA55}"/>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5" name="フッター プレースホルダー 4">
            <a:extLst>
              <a:ext uri="{FF2B5EF4-FFF2-40B4-BE49-F238E27FC236}">
                <a16:creationId xmlns:a16="http://schemas.microsoft.com/office/drawing/2014/main" id="{5F054F0F-7B48-470D-876A-045871DC50E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1388F2-F9FB-4527-A464-B4CBB71B26AB}"/>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1760196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DD5C20-C7DA-46F7-9F31-D77EA707BE5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B7E44D3-A093-434F-97E3-D00A6DBCE9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F4296DD-E147-4432-B86A-7BAC417C5AB3}"/>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5" name="フッター プレースホルダー 4">
            <a:extLst>
              <a:ext uri="{FF2B5EF4-FFF2-40B4-BE49-F238E27FC236}">
                <a16:creationId xmlns:a16="http://schemas.microsoft.com/office/drawing/2014/main" id="{D75FF7BD-FCE5-41E1-82C1-0F9FE36F40A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1C7C87-10B3-468F-82D4-5CA58E805F95}"/>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932063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5B0A84-444A-4684-958B-CC348D61D72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024F4C5-02D1-4169-88F5-ED08C3A887A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06091B0-9826-45C5-BF35-F1A8540D7EE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EEFF934-1AB5-4D02-8954-52339D39C993}"/>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6" name="フッター プレースホルダー 5">
            <a:extLst>
              <a:ext uri="{FF2B5EF4-FFF2-40B4-BE49-F238E27FC236}">
                <a16:creationId xmlns:a16="http://schemas.microsoft.com/office/drawing/2014/main" id="{30B5626B-37A6-4FE1-9577-042D145D20A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4F92A1-D967-4BA0-912A-476E6B2232CD}"/>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734899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1657C0-C24C-4A26-9353-EB8731EDD58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C7B489-2B0A-4865-AE97-80C8A6CFE6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3408A0E-FCD5-4008-8DE9-D5DF4864B8D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9541D4D-FB6F-4F9B-AA6D-28117E7990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4B05D9B-51C9-4AC2-8BE8-D3E6EAD51D7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14F87F4-6E50-412B-8C8F-29E9B68D9053}"/>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8" name="フッター プレースホルダー 7">
            <a:extLst>
              <a:ext uri="{FF2B5EF4-FFF2-40B4-BE49-F238E27FC236}">
                <a16:creationId xmlns:a16="http://schemas.microsoft.com/office/drawing/2014/main" id="{956B1512-5710-45C9-A192-B7088606434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092EAF8-C3B5-4F23-8709-E2F53679BC7C}"/>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1921534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FE88F9-E6A3-483D-8153-656C3416B49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4CD1401-A8C7-4150-A032-18A799607080}"/>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4" name="フッター プレースホルダー 3">
            <a:extLst>
              <a:ext uri="{FF2B5EF4-FFF2-40B4-BE49-F238E27FC236}">
                <a16:creationId xmlns:a16="http://schemas.microsoft.com/office/drawing/2014/main" id="{DD2F28B5-FD13-43A7-95E4-9AF4427725D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51F068E-2715-4F44-85D1-057B0465C8F6}"/>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1355327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5529E0B-C517-4FCA-B193-935736D410D5}"/>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3" name="フッター プレースホルダー 2">
            <a:extLst>
              <a:ext uri="{FF2B5EF4-FFF2-40B4-BE49-F238E27FC236}">
                <a16:creationId xmlns:a16="http://schemas.microsoft.com/office/drawing/2014/main" id="{CA4E12EF-697F-46D8-9062-0AFBC7D6F2F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06C3875-2E64-41E3-8097-169BB0B71B0E}"/>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149137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AC041F-BA00-47AE-96AE-DAC6C679D72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D125D98-D08D-4A6C-9603-986BA5F792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FD64B41-84F8-48B1-BEB2-0390DE7FEA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01FAD2A-86D4-4A22-A7C7-51A46DBE04EE}"/>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6" name="フッター プレースホルダー 5">
            <a:extLst>
              <a:ext uri="{FF2B5EF4-FFF2-40B4-BE49-F238E27FC236}">
                <a16:creationId xmlns:a16="http://schemas.microsoft.com/office/drawing/2014/main" id="{7CDF0797-BC83-4E70-ACFC-E7581FAFBFF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803DB4-7617-4D6C-A5BF-4345A4B789E5}"/>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2897979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AFF75A-CF88-4DA7-B9B2-B8663445E1D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2E7FFB3-4028-4634-97A7-FCE1C137AB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07B6E3F-BF50-42E0-94B8-0C7D5DE230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418C818-C95B-4A46-A910-BB88D25CF144}"/>
              </a:ext>
            </a:extLst>
          </p:cNvPr>
          <p:cNvSpPr>
            <a:spLocks noGrp="1"/>
          </p:cNvSpPr>
          <p:nvPr>
            <p:ph type="dt" sz="half" idx="10"/>
          </p:nvPr>
        </p:nvSpPr>
        <p:spPr/>
        <p:txBody>
          <a:bodyPr/>
          <a:lstStyle/>
          <a:p>
            <a:fld id="{35C15274-2C21-4C17-B5C8-61A0BD005B94}" type="datetimeFigureOut">
              <a:rPr kumimoji="1" lang="ja-JP" altLang="en-US" smtClean="0"/>
              <a:t>2019/5/19</a:t>
            </a:fld>
            <a:endParaRPr kumimoji="1" lang="ja-JP" altLang="en-US"/>
          </a:p>
        </p:txBody>
      </p:sp>
      <p:sp>
        <p:nvSpPr>
          <p:cNvPr id="6" name="フッター プレースホルダー 5">
            <a:extLst>
              <a:ext uri="{FF2B5EF4-FFF2-40B4-BE49-F238E27FC236}">
                <a16:creationId xmlns:a16="http://schemas.microsoft.com/office/drawing/2014/main" id="{0D99BB83-6317-41C1-A23E-CD23C64BD66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ADB014-E442-46F9-BC4B-BACAEEA4D3E4}"/>
              </a:ext>
            </a:extLst>
          </p:cNvPr>
          <p:cNvSpPr>
            <a:spLocks noGrp="1"/>
          </p:cNvSpPr>
          <p:nvPr>
            <p:ph type="sldNum" sz="quarter" idx="12"/>
          </p:nvPr>
        </p:nvSpPr>
        <p:spPr/>
        <p:txBody>
          <a:body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426211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C3D73A9-5724-4B67-985B-F6537218FD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6556516-E8DE-4BB7-9B68-E8A25DAD03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0AA6973-D7A0-4937-AF35-711FC2DFC2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C15274-2C21-4C17-B5C8-61A0BD005B94}" type="datetimeFigureOut">
              <a:rPr kumimoji="1" lang="ja-JP" altLang="en-US" smtClean="0"/>
              <a:t>2019/5/19</a:t>
            </a:fld>
            <a:endParaRPr kumimoji="1" lang="ja-JP" altLang="en-US"/>
          </a:p>
        </p:txBody>
      </p:sp>
      <p:sp>
        <p:nvSpPr>
          <p:cNvPr id="5" name="フッター プレースホルダー 4">
            <a:extLst>
              <a:ext uri="{FF2B5EF4-FFF2-40B4-BE49-F238E27FC236}">
                <a16:creationId xmlns:a16="http://schemas.microsoft.com/office/drawing/2014/main" id="{E0B5B3CE-011A-4F16-9657-9D0A99724E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0BFB751-3F9A-4EA6-BCC0-DBC507C060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37318E-EC03-4CDB-9FFC-450FE4CB4AF8}" type="slidenum">
              <a:rPr kumimoji="1" lang="ja-JP" altLang="en-US" smtClean="0"/>
              <a:t>‹#›</a:t>
            </a:fld>
            <a:endParaRPr kumimoji="1" lang="ja-JP" altLang="en-US"/>
          </a:p>
        </p:txBody>
      </p:sp>
    </p:spTree>
    <p:extLst>
      <p:ext uri="{BB962C8B-B14F-4D97-AF65-F5344CB8AC3E}">
        <p14:creationId xmlns:p14="http://schemas.microsoft.com/office/powerpoint/2010/main" val="3540699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6.jp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5.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3.xml"/><Relationship Id="rId1" Type="http://schemas.openxmlformats.org/officeDocument/2006/relationships/slideLayout" Target="../slideLayouts/slideLayout4.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38.xml"/><Relationship Id="rId1" Type="http://schemas.openxmlformats.org/officeDocument/2006/relationships/slideLayout" Target="../slideLayouts/slideLayout4.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C6DFB9-4C40-47DA-ADD6-6E80D43D1578}"/>
              </a:ext>
            </a:extLst>
          </p:cNvPr>
          <p:cNvSpPr>
            <a:spLocks noGrp="1"/>
          </p:cNvSpPr>
          <p:nvPr>
            <p:ph type="title"/>
          </p:nvPr>
        </p:nvSpPr>
        <p:spPr>
          <a:xfrm>
            <a:off x="838200" y="365125"/>
            <a:ext cx="10515600" cy="2031325"/>
          </a:xfrm>
        </p:spPr>
        <p:txBody>
          <a:bodyPr>
            <a:normAutofit fontScale="90000"/>
          </a:bodyPr>
          <a:lstStyle/>
          <a:p>
            <a:pPr algn="ctr"/>
            <a:r>
              <a:rPr kumimoji="1" lang="ja-JP" altLang="en-US" sz="2000" b="1" dirty="0">
                <a:solidFill>
                  <a:srgbClr val="00B0F0"/>
                </a:solidFill>
              </a:rPr>
              <a:t>日本福音主義神学会中部部会主催・公開講演会</a:t>
            </a:r>
            <a:br>
              <a:rPr kumimoji="1" lang="ja-JP" altLang="en-US" sz="2000" dirty="0"/>
            </a:br>
            <a:r>
              <a:rPr kumimoji="1" lang="en-US" altLang="ja-JP" sz="3600" b="1" dirty="0">
                <a:solidFill>
                  <a:srgbClr val="FF0000"/>
                </a:solidFill>
              </a:rPr>
              <a:t>Ⅰ</a:t>
            </a:r>
            <a:r>
              <a:rPr lang="ja-JP" altLang="en-US" sz="3600" b="1" dirty="0" err="1">
                <a:solidFill>
                  <a:srgbClr val="FF0000"/>
                </a:solidFill>
              </a:rPr>
              <a:t>．</a:t>
            </a:r>
            <a:r>
              <a:rPr lang="ja-JP" altLang="en-US" sz="3600" b="1" dirty="0">
                <a:solidFill>
                  <a:srgbClr val="FF0000"/>
                </a:solidFill>
              </a:rPr>
              <a:t>福音主義神学の視点から「ディスペンセーション主義の“聖書解釈法・教会論・終末論”」を分析・評価する</a:t>
            </a:r>
            <a:r>
              <a:rPr lang="ja-JP" altLang="en-US" sz="2000" dirty="0"/>
              <a:t>（</a:t>
            </a:r>
            <a:r>
              <a:rPr lang="en-US" altLang="ja-JP" sz="2000" dirty="0"/>
              <a:t>13:30-16:00</a:t>
            </a:r>
            <a:r>
              <a:rPr lang="ja-JP" altLang="en-US" sz="2000" dirty="0"/>
              <a:t>）</a:t>
            </a:r>
            <a:br>
              <a:rPr lang="ja-JP" altLang="en-US" sz="2000" dirty="0"/>
            </a:br>
            <a:r>
              <a:rPr lang="en-US" altLang="zh-TW" sz="2000" dirty="0"/>
              <a:t>[</a:t>
            </a:r>
            <a:r>
              <a:rPr lang="ja-JP" altLang="en-US" sz="2000" dirty="0"/>
              <a:t>導入</a:t>
            </a:r>
            <a:r>
              <a:rPr lang="en-US" altLang="ja-JP" sz="2000" dirty="0"/>
              <a:t>8</a:t>
            </a:r>
            <a:r>
              <a:rPr lang="ja-JP" altLang="en-US" sz="2000" dirty="0"/>
              <a:t>分</a:t>
            </a:r>
            <a:r>
              <a:rPr lang="en-US" altLang="ja-JP" sz="2000" dirty="0"/>
              <a:t>+(</a:t>
            </a:r>
            <a:r>
              <a:rPr lang="ja-JP" altLang="en-US" sz="2000" dirty="0"/>
              <a:t>講演</a:t>
            </a:r>
            <a:r>
              <a:rPr lang="en-US" altLang="ja-JP" sz="2000" dirty="0"/>
              <a:t>35</a:t>
            </a:r>
            <a:r>
              <a:rPr lang="ja-JP" altLang="en-US" sz="2000" dirty="0"/>
              <a:t>分</a:t>
            </a:r>
            <a:r>
              <a:rPr lang="en-US" altLang="zh-TW" sz="2000" dirty="0"/>
              <a:t>+</a:t>
            </a:r>
            <a:r>
              <a:rPr lang="zh-TW" altLang="en-US" sz="2000" dirty="0"/>
              <a:t>質疑</a:t>
            </a:r>
            <a:r>
              <a:rPr lang="en-US" altLang="zh-TW" sz="2000" dirty="0"/>
              <a:t>10</a:t>
            </a:r>
            <a:r>
              <a:rPr lang="ja-JP" altLang="en-US" sz="2000" dirty="0"/>
              <a:t>分</a:t>
            </a:r>
            <a:r>
              <a:rPr lang="en-US" altLang="zh-TW" sz="2000" dirty="0"/>
              <a:t>)x3</a:t>
            </a:r>
            <a:r>
              <a:rPr lang="ja-JP" altLang="en-US" sz="2000" dirty="0"/>
              <a:t>講演</a:t>
            </a:r>
            <a:r>
              <a:rPr lang="en-US" altLang="zh-TW" sz="2000" dirty="0"/>
              <a:t>+</a:t>
            </a:r>
            <a:r>
              <a:rPr lang="ja-JP" altLang="en-US" sz="2000" dirty="0"/>
              <a:t>結語</a:t>
            </a:r>
            <a:r>
              <a:rPr lang="en-US" altLang="ja-JP" sz="2000" dirty="0"/>
              <a:t>7</a:t>
            </a:r>
            <a:r>
              <a:rPr lang="ja-JP" altLang="en-US" sz="2000" dirty="0"/>
              <a:t>分</a:t>
            </a:r>
            <a:r>
              <a:rPr lang="en-US" altLang="zh-TW" sz="2000" dirty="0"/>
              <a:t>]=150</a:t>
            </a:r>
            <a:r>
              <a:rPr lang="ja-JP" altLang="en-US" sz="2000" dirty="0"/>
              <a:t>分</a:t>
            </a:r>
            <a:endParaRPr kumimoji="1" lang="ja-JP" altLang="en-US" sz="2000" dirty="0"/>
          </a:p>
        </p:txBody>
      </p:sp>
      <p:sp>
        <p:nvSpPr>
          <p:cNvPr id="3" name="字幕 2">
            <a:extLst>
              <a:ext uri="{FF2B5EF4-FFF2-40B4-BE49-F238E27FC236}">
                <a16:creationId xmlns:a16="http://schemas.microsoft.com/office/drawing/2014/main" id="{50B1F464-1B58-444E-B5EE-C8B80AE4C3B0}"/>
              </a:ext>
            </a:extLst>
          </p:cNvPr>
          <p:cNvSpPr>
            <a:spLocks noGrp="1"/>
          </p:cNvSpPr>
          <p:nvPr>
            <p:ph sz="half" idx="1"/>
          </p:nvPr>
        </p:nvSpPr>
        <p:spPr>
          <a:xfrm>
            <a:off x="838200" y="1825625"/>
            <a:ext cx="4192801" cy="4351338"/>
          </a:xfrm>
        </p:spPr>
        <p:txBody>
          <a:bodyPr>
            <a:normAutofit/>
          </a:bodyPr>
          <a:lstStyle/>
          <a:p>
            <a:pPr marL="0" indent="0" algn="ctr">
              <a:buNone/>
            </a:pPr>
            <a:endParaRPr kumimoji="1" lang="ja-JP" altLang="en-US" dirty="0"/>
          </a:p>
          <a:p>
            <a:pPr marL="0" indent="0" algn="ctr">
              <a:buNone/>
            </a:pPr>
            <a:endParaRPr kumimoji="1" lang="ja-JP" altLang="en-US" dirty="0"/>
          </a:p>
          <a:p>
            <a:pPr marL="0" lvl="0" indent="0" algn="r">
              <a:buNone/>
            </a:pPr>
            <a:endParaRPr lang="ja-JP" altLang="en-US" sz="1800" dirty="0">
              <a:solidFill>
                <a:prstClr val="black"/>
              </a:solidFill>
            </a:endParaRPr>
          </a:p>
          <a:p>
            <a:pPr marL="0" lvl="0" indent="0" algn="r">
              <a:buNone/>
            </a:pPr>
            <a:endParaRPr lang="ja-JP" altLang="en-US" sz="1800" dirty="0">
              <a:solidFill>
                <a:prstClr val="black"/>
              </a:solidFill>
            </a:endParaRPr>
          </a:p>
          <a:p>
            <a:pPr marL="0" lvl="0" indent="0" algn="r">
              <a:buNone/>
            </a:pPr>
            <a:endParaRPr lang="ja-JP" altLang="en-US" sz="1800" dirty="0">
              <a:solidFill>
                <a:prstClr val="black"/>
              </a:solidFill>
            </a:endParaRPr>
          </a:p>
          <a:p>
            <a:pPr marL="0" lvl="0" indent="0" algn="r">
              <a:buNone/>
            </a:pPr>
            <a:endParaRPr lang="ja-JP" altLang="en-US" sz="1800" dirty="0">
              <a:solidFill>
                <a:prstClr val="black"/>
              </a:solidFill>
            </a:endParaRPr>
          </a:p>
          <a:p>
            <a:pPr marL="0" lvl="0" indent="0" algn="ctr">
              <a:buNone/>
            </a:pPr>
            <a:endParaRPr lang="ja-JP" altLang="en-US" sz="1800" dirty="0">
              <a:solidFill>
                <a:prstClr val="black"/>
              </a:solidFill>
            </a:endParaRPr>
          </a:p>
          <a:p>
            <a:pPr marL="0" lvl="0" indent="0" algn="ctr">
              <a:buNone/>
            </a:pPr>
            <a:r>
              <a:rPr lang="ja-JP" altLang="en-US" sz="1800" dirty="0">
                <a:solidFill>
                  <a:prstClr val="black"/>
                </a:solidFill>
              </a:rPr>
              <a:t>　　　　　倫理</a:t>
            </a:r>
          </a:p>
          <a:p>
            <a:endParaRPr kumimoji="1" lang="ja-JP" altLang="en-US" dirty="0"/>
          </a:p>
        </p:txBody>
      </p:sp>
      <p:pic>
        <p:nvPicPr>
          <p:cNvPr id="10" name="図 9">
            <a:extLst>
              <a:ext uri="{FF2B5EF4-FFF2-40B4-BE49-F238E27FC236}">
                <a16:creationId xmlns:a16="http://schemas.microsoft.com/office/drawing/2014/main" id="{91E09EF3-AFE9-4A5F-A18B-7AC8738152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400523" y="2683910"/>
            <a:ext cx="2967507" cy="4192800"/>
          </a:xfrm>
          <a:prstGeom prst="rect">
            <a:avLst/>
          </a:prstGeom>
        </p:spPr>
      </p:pic>
      <p:sp>
        <p:nvSpPr>
          <p:cNvPr id="11" name="テキスト ボックス 10">
            <a:extLst>
              <a:ext uri="{FF2B5EF4-FFF2-40B4-BE49-F238E27FC236}">
                <a16:creationId xmlns:a16="http://schemas.microsoft.com/office/drawing/2014/main" id="{165FDB7B-5A59-44F9-8A4C-31B273E33C19}"/>
              </a:ext>
            </a:extLst>
          </p:cNvPr>
          <p:cNvSpPr txBox="1"/>
          <p:nvPr/>
        </p:nvSpPr>
        <p:spPr>
          <a:xfrm>
            <a:off x="2305632" y="2841287"/>
            <a:ext cx="1157288"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神学</a:t>
            </a:r>
          </a:p>
        </p:txBody>
      </p:sp>
      <p:sp>
        <p:nvSpPr>
          <p:cNvPr id="4" name="テキスト ボックス 3">
            <a:extLst>
              <a:ext uri="{FF2B5EF4-FFF2-40B4-BE49-F238E27FC236}">
                <a16:creationId xmlns:a16="http://schemas.microsoft.com/office/drawing/2014/main" id="{8545C148-065B-414E-AAF1-9E430C715A59}"/>
              </a:ext>
            </a:extLst>
          </p:cNvPr>
          <p:cNvSpPr txBox="1"/>
          <p:nvPr/>
        </p:nvSpPr>
        <p:spPr>
          <a:xfrm>
            <a:off x="6680030" y="2841287"/>
            <a:ext cx="4842039"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●序</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福音主義神学の座標軸、旧約・新約の物語の眺望、聖書神学の構造的差異</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①「聖書解釈」を比較対照し評価する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②「教会論」を比較対照し評価する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③「終末論」を比較対照し評価する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●結語</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本質の分析、福音主義神学の座標軸への位置づけ</a:t>
            </a:r>
          </a:p>
        </p:txBody>
      </p:sp>
      <p:sp>
        <p:nvSpPr>
          <p:cNvPr id="6" name="テキスト ボックス 5">
            <a:extLst>
              <a:ext uri="{FF2B5EF4-FFF2-40B4-BE49-F238E27FC236}">
                <a16:creationId xmlns:a16="http://schemas.microsoft.com/office/drawing/2014/main" id="{48E3A6F0-49A7-40D6-8EEB-B678807D00D6}"/>
              </a:ext>
            </a:extLst>
          </p:cNvPr>
          <p:cNvSpPr txBox="1"/>
          <p:nvPr/>
        </p:nvSpPr>
        <p:spPr>
          <a:xfrm>
            <a:off x="5053372" y="4597314"/>
            <a:ext cx="94776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倫理</a:t>
            </a:r>
          </a:p>
        </p:txBody>
      </p:sp>
      <p:sp>
        <p:nvSpPr>
          <p:cNvPr id="7" name="テキスト ボックス 6">
            <a:extLst>
              <a:ext uri="{FF2B5EF4-FFF2-40B4-BE49-F238E27FC236}">
                <a16:creationId xmlns:a16="http://schemas.microsoft.com/office/drawing/2014/main" id="{515540C9-C852-4C49-AE1C-C02E114A9EDD}"/>
              </a:ext>
            </a:extLst>
          </p:cNvPr>
          <p:cNvSpPr txBox="1"/>
          <p:nvPr/>
        </p:nvSpPr>
        <p:spPr>
          <a:xfrm>
            <a:off x="7161000" y="5027600"/>
            <a:ext cx="4192800" cy="147732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日本福音教会一宮チャペル</a:t>
            </a:r>
            <a:b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b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&amp;</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一宮基督教研究所</a:t>
            </a:r>
            <a:b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b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http://www.aguro.jp</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安黒　務</a:t>
            </a:r>
            <a:b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b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tsutomuaguro@gmail.com</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p>
        </p:txBody>
      </p:sp>
    </p:spTree>
    <p:extLst>
      <p:ext uri="{BB962C8B-B14F-4D97-AF65-F5344CB8AC3E}">
        <p14:creationId xmlns:p14="http://schemas.microsoft.com/office/powerpoint/2010/main" val="4116419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3DBB2B63-24B8-4A8F-A83C-618B2336255B}"/>
              </a:ext>
            </a:extLst>
          </p:cNvPr>
          <p:cNvSpPr>
            <a:spLocks noGrp="1"/>
          </p:cNvSpPr>
          <p:nvPr>
            <p:ph type="title"/>
          </p:nvPr>
        </p:nvSpPr>
        <p:spPr>
          <a:xfrm>
            <a:off x="838200" y="1"/>
            <a:ext cx="10515600" cy="1097279"/>
          </a:xfrm>
        </p:spPr>
        <p:txBody>
          <a:bodyPr/>
          <a:lstStyle/>
          <a:p>
            <a:pPr algn="ctr"/>
            <a:r>
              <a:rPr kumimoji="1" lang="ja-JP" altLang="en-US" dirty="0"/>
              <a:t>主要参考文献</a:t>
            </a:r>
            <a:r>
              <a:rPr lang="ja-JP" altLang="en-US" dirty="0"/>
              <a:t>・関連資料サイト</a:t>
            </a:r>
            <a:r>
              <a:rPr kumimoji="1" lang="ja-JP" altLang="en-US" dirty="0"/>
              <a:t>等</a:t>
            </a:r>
          </a:p>
        </p:txBody>
      </p:sp>
      <p:sp>
        <p:nvSpPr>
          <p:cNvPr id="6" name="コンテンツ プレースホルダー 5">
            <a:extLst>
              <a:ext uri="{FF2B5EF4-FFF2-40B4-BE49-F238E27FC236}">
                <a16:creationId xmlns:a16="http://schemas.microsoft.com/office/drawing/2014/main" id="{D9EEEFF1-5B31-4E8D-8762-776D3CCE6069}"/>
              </a:ext>
            </a:extLst>
          </p:cNvPr>
          <p:cNvSpPr>
            <a:spLocks noGrp="1"/>
          </p:cNvSpPr>
          <p:nvPr>
            <p:ph idx="1"/>
          </p:nvPr>
        </p:nvSpPr>
        <p:spPr>
          <a:xfrm>
            <a:off x="450167" y="1448972"/>
            <a:ext cx="11296356" cy="5190979"/>
          </a:xfrm>
        </p:spPr>
        <p:txBody>
          <a:bodyPr>
            <a:normAutofit lnSpcReduction="10000"/>
          </a:bodyPr>
          <a:lstStyle/>
          <a:p>
            <a:r>
              <a:rPr lang="en-US" altLang="ja-JP" dirty="0"/>
              <a:t>P.L.Berger, </a:t>
            </a:r>
            <a:r>
              <a:rPr lang="en-US" altLang="ja-JP" i="1" dirty="0"/>
              <a:t>The Noise of Solemn Assemblies</a:t>
            </a:r>
            <a:r>
              <a:rPr lang="en-US" altLang="ja-JP" dirty="0"/>
              <a:t> , Doubleday &amp; Company</a:t>
            </a:r>
          </a:p>
          <a:p>
            <a:r>
              <a:rPr lang="ja-JP" altLang="en-US" dirty="0"/>
              <a:t>古屋安雄</a:t>
            </a:r>
            <a:r>
              <a:rPr lang="en-US" altLang="ja-JP" dirty="0"/>
              <a:t>『</a:t>
            </a:r>
            <a:r>
              <a:rPr lang="ja-JP" altLang="en-US" i="1" dirty="0"/>
              <a:t>宗教の神学</a:t>
            </a:r>
            <a:r>
              <a:rPr lang="en-US" altLang="ja-JP" dirty="0"/>
              <a:t>』</a:t>
            </a:r>
            <a:r>
              <a:rPr lang="ja-JP" altLang="en-US" dirty="0"/>
              <a:t>ヨルダン社</a:t>
            </a:r>
            <a:endParaRPr kumimoji="1" lang="ja-JP" altLang="en-US" dirty="0"/>
          </a:p>
          <a:p>
            <a:r>
              <a:rPr lang="en-US" altLang="ja-JP" dirty="0"/>
              <a:t>G.E.</a:t>
            </a:r>
            <a:r>
              <a:rPr lang="ja-JP" altLang="en-US" dirty="0"/>
              <a:t>ラッド</a:t>
            </a:r>
            <a:r>
              <a:rPr lang="en-US" altLang="ja-JP" dirty="0"/>
              <a:t>『</a:t>
            </a:r>
            <a:r>
              <a:rPr lang="ja-JP" altLang="en-US" i="1" dirty="0"/>
              <a:t>終末論</a:t>
            </a:r>
            <a:r>
              <a:rPr lang="en-US" altLang="ja-JP" dirty="0"/>
              <a:t>』</a:t>
            </a:r>
            <a:r>
              <a:rPr lang="ja-JP" altLang="en-US" dirty="0"/>
              <a:t>安黒務訳、いのちのことば社</a:t>
            </a:r>
          </a:p>
          <a:p>
            <a:r>
              <a:rPr lang="en-US" altLang="ja-JP" dirty="0"/>
              <a:t>C.B.Bass, </a:t>
            </a:r>
            <a:r>
              <a:rPr lang="en-US" altLang="ja-JP" i="1" dirty="0"/>
              <a:t>Backgrounds </a:t>
            </a:r>
            <a:r>
              <a:rPr kumimoji="1" lang="en-US" altLang="ja-JP" i="1" dirty="0"/>
              <a:t>to Dispensationalism</a:t>
            </a:r>
            <a:r>
              <a:rPr kumimoji="1" lang="en-US" altLang="ja-JP" dirty="0"/>
              <a:t>, Wipf and Stock</a:t>
            </a:r>
          </a:p>
          <a:p>
            <a:r>
              <a:rPr lang="en-US" altLang="ja-JP" dirty="0"/>
              <a:t>W.A.Grudem, </a:t>
            </a:r>
            <a:r>
              <a:rPr lang="en-US" altLang="ja-JP" i="1" dirty="0"/>
              <a:t>Systematic Theology</a:t>
            </a:r>
            <a:r>
              <a:rPr lang="en-US" altLang="ja-JP" dirty="0"/>
              <a:t>, IVP</a:t>
            </a:r>
          </a:p>
          <a:p>
            <a:r>
              <a:rPr lang="en-US" altLang="ja-JP" dirty="0"/>
              <a:t>J.A. </a:t>
            </a:r>
            <a:r>
              <a:rPr lang="en-US" altLang="ja-JP" dirty="0" err="1"/>
              <a:t>D’elia</a:t>
            </a:r>
            <a:r>
              <a:rPr lang="en-US" altLang="ja-JP" dirty="0"/>
              <a:t>, </a:t>
            </a:r>
            <a:r>
              <a:rPr lang="en-US" altLang="ja-JP" i="1" dirty="0"/>
              <a:t>A Place at the Table, </a:t>
            </a:r>
            <a:r>
              <a:rPr lang="en-US" altLang="ja-JP" dirty="0"/>
              <a:t>Oxford University </a:t>
            </a:r>
          </a:p>
          <a:p>
            <a:r>
              <a:rPr kumimoji="1" lang="en-US" altLang="ja-JP" dirty="0"/>
              <a:t>W.S.Poythress, </a:t>
            </a:r>
            <a:r>
              <a:rPr kumimoji="1" lang="en-US" altLang="ja-JP" i="1" dirty="0"/>
              <a:t>Understanding </a:t>
            </a:r>
            <a:r>
              <a:rPr lang="en-US" altLang="ja-JP" i="1" dirty="0"/>
              <a:t>Dispensationalists</a:t>
            </a:r>
            <a:r>
              <a:rPr lang="en-US" altLang="ja-JP" dirty="0"/>
              <a:t>, Presbyterian and Reformed</a:t>
            </a:r>
            <a:endParaRPr lang="ja-JP" altLang="en-US" dirty="0"/>
          </a:p>
          <a:p>
            <a:r>
              <a:rPr lang="ja-JP" altLang="en-US" dirty="0"/>
              <a:t>安黒務</a:t>
            </a:r>
            <a:r>
              <a:rPr lang="en-US" altLang="ja-JP" dirty="0"/>
              <a:t>『</a:t>
            </a:r>
            <a:r>
              <a:rPr lang="ja-JP" altLang="en-US" i="1" dirty="0"/>
              <a:t>福音主義イスラエル論</a:t>
            </a:r>
            <a:r>
              <a:rPr lang="en-US" altLang="ja-JP" dirty="0"/>
              <a:t>』Amazon Kindle</a:t>
            </a:r>
          </a:p>
          <a:p>
            <a:r>
              <a:rPr lang="ja-JP" altLang="en-US" dirty="0"/>
              <a:t>安黒務ビデオ講義録・講演録サイト</a:t>
            </a:r>
            <a:r>
              <a:rPr lang="en-US" altLang="ja-JP" sz="2600" dirty="0"/>
              <a:t>https://www.youtube.com/channel/UCBI0r-OtGczYSm83xbYhVKQ</a:t>
            </a:r>
            <a:endParaRPr lang="en-US" altLang="ja-JP" dirty="0"/>
          </a:p>
          <a:p>
            <a:endParaRPr kumimoji="1" lang="ja-JP" altLang="en-US" dirty="0"/>
          </a:p>
        </p:txBody>
      </p:sp>
    </p:spTree>
    <p:extLst>
      <p:ext uri="{BB962C8B-B14F-4D97-AF65-F5344CB8AC3E}">
        <p14:creationId xmlns:p14="http://schemas.microsoft.com/office/powerpoint/2010/main" val="2359732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C6DFB9-4C40-47DA-ADD6-6E80D43D1578}"/>
              </a:ext>
            </a:extLst>
          </p:cNvPr>
          <p:cNvSpPr>
            <a:spLocks noGrp="1"/>
          </p:cNvSpPr>
          <p:nvPr>
            <p:ph type="title"/>
          </p:nvPr>
        </p:nvSpPr>
        <p:spPr>
          <a:xfrm>
            <a:off x="246743" y="159708"/>
            <a:ext cx="11582400" cy="1900919"/>
          </a:xfrm>
        </p:spPr>
        <p:txBody>
          <a:bodyPr>
            <a:normAutofit/>
          </a:bodyPr>
          <a:lstStyle/>
          <a:p>
            <a:pPr algn="ctr"/>
            <a:r>
              <a:rPr lang="ja-JP" altLang="en-US" sz="2000" b="1" dirty="0">
                <a:solidFill>
                  <a:srgbClr val="00B0F0"/>
                </a:solidFill>
              </a:rPr>
              <a:t>東海神学塾主催・公開クラス</a:t>
            </a:r>
            <a:br>
              <a:rPr lang="ja-JP" altLang="en-US" sz="2000" dirty="0">
                <a:solidFill>
                  <a:prstClr val="black"/>
                </a:solidFill>
              </a:rPr>
            </a:br>
            <a:r>
              <a:rPr lang="en-US" altLang="ja-JP" sz="3200" b="1" dirty="0">
                <a:solidFill>
                  <a:srgbClr val="FF0000"/>
                </a:solidFill>
              </a:rPr>
              <a:t>Ⅱ</a:t>
            </a:r>
            <a:r>
              <a:rPr lang="ja-JP" altLang="en-US" sz="3200" b="1" dirty="0">
                <a:solidFill>
                  <a:srgbClr val="FF0000"/>
                </a:solidFill>
              </a:rPr>
              <a:t>．福音主義神学の視点から「キリスト教シオニズムの“土地・エルサレム・神殿”回復の教え」を分析・評価する</a:t>
            </a:r>
            <a:r>
              <a:rPr lang="ja-JP" altLang="en-US" sz="2000" dirty="0">
                <a:solidFill>
                  <a:prstClr val="black"/>
                </a:solidFill>
              </a:rPr>
              <a:t>（</a:t>
            </a:r>
            <a:r>
              <a:rPr lang="en-US" altLang="ja-JP" sz="2000" dirty="0">
                <a:solidFill>
                  <a:prstClr val="black"/>
                </a:solidFill>
              </a:rPr>
              <a:t>18:00-20:30</a:t>
            </a:r>
            <a:r>
              <a:rPr lang="ja-JP" altLang="en-US" sz="2000" dirty="0">
                <a:solidFill>
                  <a:prstClr val="black"/>
                </a:solidFill>
              </a:rPr>
              <a:t>）</a:t>
            </a:r>
            <a:br>
              <a:rPr lang="ja-JP" altLang="en-US" sz="2000" dirty="0">
                <a:solidFill>
                  <a:prstClr val="black"/>
                </a:solidFill>
              </a:rPr>
            </a:br>
            <a:r>
              <a:rPr lang="en-US" altLang="ja-JP" sz="2000" dirty="0">
                <a:solidFill>
                  <a:prstClr val="black"/>
                </a:solidFill>
              </a:rPr>
              <a:t>[</a:t>
            </a:r>
            <a:r>
              <a:rPr lang="ja-JP" altLang="en-US" sz="2000" dirty="0">
                <a:solidFill>
                  <a:prstClr val="black"/>
                </a:solidFill>
              </a:rPr>
              <a:t>講義</a:t>
            </a:r>
            <a:r>
              <a:rPr lang="en-US" altLang="ja-JP" sz="2000" dirty="0">
                <a:solidFill>
                  <a:prstClr val="black"/>
                </a:solidFill>
              </a:rPr>
              <a:t>40</a:t>
            </a:r>
            <a:r>
              <a:rPr lang="ja-JP" altLang="en-US" sz="2000" dirty="0">
                <a:solidFill>
                  <a:prstClr val="black"/>
                </a:solidFill>
              </a:rPr>
              <a:t>分</a:t>
            </a:r>
            <a:r>
              <a:rPr lang="en-US" altLang="ja-JP" sz="2000" dirty="0">
                <a:solidFill>
                  <a:prstClr val="black"/>
                </a:solidFill>
              </a:rPr>
              <a:t>+</a:t>
            </a:r>
            <a:r>
              <a:rPr lang="ja-JP" altLang="en-US" sz="2000" dirty="0">
                <a:solidFill>
                  <a:prstClr val="black"/>
                </a:solidFill>
              </a:rPr>
              <a:t>質疑</a:t>
            </a:r>
            <a:r>
              <a:rPr lang="en-US" altLang="ja-JP" sz="2000" dirty="0">
                <a:solidFill>
                  <a:prstClr val="black"/>
                </a:solidFill>
              </a:rPr>
              <a:t>10</a:t>
            </a:r>
            <a:r>
              <a:rPr lang="ja-JP" altLang="en-US" sz="2000" dirty="0">
                <a:solidFill>
                  <a:prstClr val="black"/>
                </a:solidFill>
              </a:rPr>
              <a:t>分</a:t>
            </a:r>
            <a:r>
              <a:rPr lang="en-US" altLang="ja-JP" sz="2000" dirty="0">
                <a:solidFill>
                  <a:prstClr val="black"/>
                </a:solidFill>
              </a:rPr>
              <a:t>]X3</a:t>
            </a:r>
            <a:r>
              <a:rPr lang="ja-JP" altLang="en-US" sz="2000" dirty="0">
                <a:solidFill>
                  <a:prstClr val="black"/>
                </a:solidFill>
              </a:rPr>
              <a:t>講義</a:t>
            </a:r>
            <a:r>
              <a:rPr lang="en-US" altLang="ja-JP" sz="2000" dirty="0">
                <a:solidFill>
                  <a:prstClr val="black"/>
                </a:solidFill>
              </a:rPr>
              <a:t>=150</a:t>
            </a:r>
            <a:r>
              <a:rPr lang="ja-JP" altLang="en-US" sz="2000" dirty="0">
                <a:solidFill>
                  <a:prstClr val="black"/>
                </a:solidFill>
              </a:rPr>
              <a:t>分</a:t>
            </a:r>
            <a:endParaRPr kumimoji="1" lang="ja-JP" altLang="en-US" sz="2000" dirty="0"/>
          </a:p>
        </p:txBody>
      </p:sp>
      <p:sp>
        <p:nvSpPr>
          <p:cNvPr id="3" name="字幕 2">
            <a:extLst>
              <a:ext uri="{FF2B5EF4-FFF2-40B4-BE49-F238E27FC236}">
                <a16:creationId xmlns:a16="http://schemas.microsoft.com/office/drawing/2014/main" id="{50B1F464-1B58-444E-B5EE-C8B80AE4C3B0}"/>
              </a:ext>
            </a:extLst>
          </p:cNvPr>
          <p:cNvSpPr>
            <a:spLocks noGrp="1"/>
          </p:cNvSpPr>
          <p:nvPr>
            <p:ph sz="half" idx="1"/>
          </p:nvPr>
        </p:nvSpPr>
        <p:spPr>
          <a:xfrm>
            <a:off x="838200" y="1825625"/>
            <a:ext cx="6251217" cy="4351338"/>
          </a:xfrm>
        </p:spPr>
        <p:txBody>
          <a:bodyPr>
            <a:normAutofit/>
          </a:bodyPr>
          <a:lstStyle/>
          <a:p>
            <a:endParaRPr kumimoji="1" lang="ja-JP" altLang="en-US" dirty="0"/>
          </a:p>
          <a:p>
            <a:pPr marL="0" lvl="0" indent="0" algn="r">
              <a:buNone/>
            </a:pPr>
            <a:endParaRPr lang="ja-JP" altLang="en-US" sz="1800" dirty="0">
              <a:solidFill>
                <a:prstClr val="black"/>
              </a:solidFill>
            </a:endParaRPr>
          </a:p>
          <a:p>
            <a:pPr marL="0" lvl="0" indent="0" algn="r">
              <a:buNone/>
            </a:pPr>
            <a:endParaRPr lang="ja-JP" altLang="en-US" sz="1800" dirty="0">
              <a:solidFill>
                <a:prstClr val="black"/>
              </a:solidFill>
            </a:endParaRPr>
          </a:p>
          <a:p>
            <a:pPr marL="0" lvl="0" indent="0" algn="r">
              <a:buNone/>
            </a:pPr>
            <a:endParaRPr lang="ja-JP" altLang="en-US" sz="1800" dirty="0">
              <a:solidFill>
                <a:prstClr val="black"/>
              </a:solidFill>
            </a:endParaRPr>
          </a:p>
          <a:p>
            <a:pPr marL="0" lvl="0" indent="0" algn="r">
              <a:buNone/>
            </a:pPr>
            <a:endParaRPr lang="ja-JP" altLang="en-US" sz="1800" dirty="0">
              <a:solidFill>
                <a:prstClr val="black"/>
              </a:solidFill>
            </a:endParaRPr>
          </a:p>
          <a:p>
            <a:pPr marL="0" lvl="0" indent="0" algn="ctr">
              <a:buNone/>
            </a:pPr>
            <a:r>
              <a:rPr lang="ja-JP" altLang="en-US" sz="1800" dirty="0">
                <a:solidFill>
                  <a:prstClr val="black"/>
                </a:solidFill>
              </a:rPr>
              <a:t>　　　　　　　　　　　　　　</a:t>
            </a:r>
          </a:p>
          <a:p>
            <a:pPr marL="0" lvl="0" indent="0" algn="r">
              <a:buNone/>
            </a:pPr>
            <a:r>
              <a:rPr lang="ja-JP" altLang="en-US" sz="1800" b="1" dirty="0">
                <a:solidFill>
                  <a:prstClr val="black"/>
                </a:solidFill>
              </a:rPr>
              <a:t>　</a:t>
            </a:r>
          </a:p>
          <a:p>
            <a:r>
              <a:rPr lang="ja-JP" altLang="en-US" dirty="0"/>
              <a:t>倫理                                 </a:t>
            </a:r>
            <a:r>
              <a:rPr lang="ja-JP" altLang="en-US" b="1" dirty="0"/>
              <a:t>倫理</a:t>
            </a:r>
            <a:endParaRPr kumimoji="1" lang="ja-JP" altLang="en-US" b="1" dirty="0"/>
          </a:p>
        </p:txBody>
      </p:sp>
      <p:sp>
        <p:nvSpPr>
          <p:cNvPr id="5" name="コンテンツ プレースホルダー 4">
            <a:extLst>
              <a:ext uri="{FF2B5EF4-FFF2-40B4-BE49-F238E27FC236}">
                <a16:creationId xmlns:a16="http://schemas.microsoft.com/office/drawing/2014/main" id="{A758F4BA-C617-40A7-B9EB-B34792C0FEC3}"/>
              </a:ext>
            </a:extLst>
          </p:cNvPr>
          <p:cNvSpPr>
            <a:spLocks noGrp="1"/>
          </p:cNvSpPr>
          <p:nvPr>
            <p:ph sz="half" idx="2"/>
          </p:nvPr>
        </p:nvSpPr>
        <p:spPr>
          <a:xfrm>
            <a:off x="8152866" y="2608576"/>
            <a:ext cx="3395662" cy="4089715"/>
          </a:xfrm>
        </p:spPr>
        <p:txBody>
          <a:bodyPr>
            <a:normAutofit/>
          </a:bodyPr>
          <a:lstStyle/>
          <a:p>
            <a:pPr marL="0" indent="0">
              <a:buNone/>
            </a:pPr>
            <a:endParaRPr lang="ja-JP" altLang="en-US" sz="1800" dirty="0"/>
          </a:p>
          <a:p>
            <a:pPr marL="0" indent="0">
              <a:buNone/>
            </a:pPr>
            <a:endParaRPr lang="ja-JP" altLang="en-US" sz="1800" dirty="0"/>
          </a:p>
          <a:p>
            <a:pPr marL="0" indent="0">
              <a:buNone/>
            </a:pPr>
            <a:endParaRPr lang="ja-JP" altLang="en-US" sz="1800" dirty="0"/>
          </a:p>
          <a:p>
            <a:pPr marL="0" indent="0">
              <a:buNone/>
            </a:pPr>
            <a:endParaRPr lang="ja-JP" altLang="en-US" sz="1800" dirty="0"/>
          </a:p>
          <a:p>
            <a:pPr marL="0" indent="0">
              <a:buNone/>
            </a:pPr>
            <a:endParaRPr lang="ja-JP" altLang="en-US" sz="1800" dirty="0"/>
          </a:p>
          <a:p>
            <a:pPr marL="0" indent="0">
              <a:buNone/>
            </a:pPr>
            <a:endParaRPr lang="ja-JP" altLang="en-US" sz="1800" dirty="0"/>
          </a:p>
          <a:p>
            <a:pPr marL="0" indent="0">
              <a:buNone/>
            </a:pPr>
            <a:endParaRPr lang="ja-JP" altLang="en-US" sz="1800" dirty="0"/>
          </a:p>
          <a:p>
            <a:pPr marL="0" indent="0" algn="r">
              <a:buNone/>
            </a:pPr>
            <a:r>
              <a:rPr lang="ja-JP" altLang="en-US" sz="1800" dirty="0"/>
              <a:t>日本福音教会一宮チャペル</a:t>
            </a:r>
            <a:br>
              <a:rPr lang="ja-JP" altLang="en-US" sz="1800" dirty="0"/>
            </a:br>
            <a:r>
              <a:rPr lang="en-US" altLang="ja-JP" sz="1800" dirty="0"/>
              <a:t>&amp;</a:t>
            </a:r>
            <a:r>
              <a:rPr lang="ja-JP" altLang="en-US" sz="1800" dirty="0"/>
              <a:t>一宮基督教研究所</a:t>
            </a:r>
            <a:br>
              <a:rPr lang="ja-JP" altLang="en-US" sz="1800" dirty="0"/>
            </a:br>
            <a:r>
              <a:rPr lang="ja-JP" altLang="en-US" sz="1800" dirty="0"/>
              <a:t>（</a:t>
            </a:r>
            <a:r>
              <a:rPr lang="en-US" altLang="ja-JP" sz="1800" dirty="0"/>
              <a:t>http://www.aguro.jp</a:t>
            </a:r>
            <a:r>
              <a:rPr lang="ja-JP" altLang="en-US" sz="1800" dirty="0"/>
              <a:t>）</a:t>
            </a:r>
          </a:p>
          <a:p>
            <a:pPr marL="0" indent="0" algn="r">
              <a:buNone/>
            </a:pPr>
            <a:r>
              <a:rPr lang="ja-JP" altLang="en-US" sz="1800" dirty="0"/>
              <a:t>安黒　務　</a:t>
            </a:r>
            <a:br>
              <a:rPr lang="ja-JP" altLang="en-US" sz="1800" dirty="0"/>
            </a:br>
            <a:r>
              <a:rPr lang="ja-JP" altLang="en-US" sz="1800" dirty="0"/>
              <a:t>（</a:t>
            </a:r>
            <a:r>
              <a:rPr lang="en-US" altLang="ja-JP" sz="1800" dirty="0"/>
              <a:t>tsutomuaguro@gmail.com</a:t>
            </a:r>
            <a:r>
              <a:rPr lang="ja-JP" altLang="en-US" sz="1800" dirty="0"/>
              <a:t>）</a:t>
            </a:r>
          </a:p>
          <a:p>
            <a:pPr marL="0" indent="0">
              <a:buNone/>
            </a:pPr>
            <a:endParaRPr kumimoji="1" lang="ja-JP" altLang="en-US" dirty="0"/>
          </a:p>
        </p:txBody>
      </p:sp>
      <p:pic>
        <p:nvPicPr>
          <p:cNvPr id="7" name="図 6">
            <a:extLst>
              <a:ext uri="{FF2B5EF4-FFF2-40B4-BE49-F238E27FC236}">
                <a16:creationId xmlns:a16="http://schemas.microsoft.com/office/drawing/2014/main" id="{CD102167-765B-45EF-8C5B-3CD35B74AB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055833" y="2452295"/>
            <a:ext cx="3354258" cy="4739242"/>
          </a:xfrm>
          <a:prstGeom prst="rect">
            <a:avLst/>
          </a:prstGeom>
        </p:spPr>
      </p:pic>
      <p:sp>
        <p:nvSpPr>
          <p:cNvPr id="6" name="テキスト ボックス 5">
            <a:extLst>
              <a:ext uri="{FF2B5EF4-FFF2-40B4-BE49-F238E27FC236}">
                <a16:creationId xmlns:a16="http://schemas.microsoft.com/office/drawing/2014/main" id="{B840CC52-C711-4F29-84D7-89C233D737E4}"/>
              </a:ext>
            </a:extLst>
          </p:cNvPr>
          <p:cNvSpPr txBox="1"/>
          <p:nvPr/>
        </p:nvSpPr>
        <p:spPr>
          <a:xfrm>
            <a:off x="6037943" y="2382709"/>
            <a:ext cx="5927387" cy="2308324"/>
          </a:xfrm>
          <a:prstGeom prst="rect">
            <a:avLst/>
          </a:prstGeom>
          <a:noFill/>
        </p:spPr>
        <p:txBody>
          <a:bodyPr wrap="square" rtlCol="0">
            <a:spAutoFit/>
          </a:bodyPr>
          <a:lstStyle/>
          <a:p>
            <a:r>
              <a:rPr kumimoji="1" lang="ja-JP" altLang="en-US" dirty="0"/>
              <a:t>●序</a:t>
            </a:r>
            <a:r>
              <a:rPr kumimoji="1" lang="en-US" altLang="ja-JP" dirty="0"/>
              <a:t>―</a:t>
            </a:r>
            <a:r>
              <a:rPr kumimoji="1" lang="ja-JP" altLang="en-US" dirty="0"/>
              <a:t>キリスト教シオニズムの定義、動向、信条</a:t>
            </a:r>
          </a:p>
          <a:p>
            <a:r>
              <a:rPr kumimoji="1" lang="ja-JP" altLang="en-US" dirty="0"/>
              <a:t>①キリスト教シオニスムと福音主義の教えの対照</a:t>
            </a:r>
            <a:br>
              <a:rPr kumimoji="1" lang="ja-JP" altLang="en-US" dirty="0"/>
            </a:br>
            <a:r>
              <a:rPr kumimoji="1" lang="ja-JP" altLang="en-US" dirty="0"/>
              <a:t>　　</a:t>
            </a:r>
            <a:r>
              <a:rPr kumimoji="1" lang="en-US" altLang="ja-JP" dirty="0"/>
              <a:t>―</a:t>
            </a:r>
            <a:r>
              <a:rPr kumimoji="1" lang="ja-JP" altLang="en-US" dirty="0"/>
              <a:t>土地、エルサレム、神殿</a:t>
            </a:r>
          </a:p>
          <a:p>
            <a:r>
              <a:rPr lang="ja-JP" altLang="en-US" dirty="0"/>
              <a:t>②旧約聖書における啓示の漸進性をどう理解するか</a:t>
            </a:r>
            <a:br>
              <a:rPr lang="ja-JP" altLang="en-US" dirty="0"/>
            </a:br>
            <a:r>
              <a:rPr lang="ja-JP" altLang="en-US" dirty="0"/>
              <a:t>　　</a:t>
            </a:r>
            <a:r>
              <a:rPr lang="en-US" altLang="ja-JP" dirty="0"/>
              <a:t>―</a:t>
            </a:r>
            <a:r>
              <a:rPr lang="ja-JP" altLang="en-US" dirty="0"/>
              <a:t>神、土地、エルサレム</a:t>
            </a:r>
          </a:p>
          <a:p>
            <a:r>
              <a:rPr kumimoji="1" lang="ja-JP" altLang="en-US" dirty="0"/>
              <a:t>③新約聖書におけるキリストの人格とみわざの中心性をどう理解するか</a:t>
            </a:r>
            <a:r>
              <a:rPr kumimoji="1" lang="en-US" altLang="ja-JP" dirty="0"/>
              <a:t>―</a:t>
            </a:r>
            <a:r>
              <a:rPr kumimoji="1" lang="ja-JP" altLang="en-US" dirty="0"/>
              <a:t>神と隣人、イエス、パウロ、ヨハネ</a:t>
            </a:r>
          </a:p>
          <a:p>
            <a:r>
              <a:rPr lang="ja-JP" altLang="en-US" dirty="0"/>
              <a:t>●結語</a:t>
            </a:r>
            <a:r>
              <a:rPr lang="en-US" altLang="ja-JP" dirty="0"/>
              <a:t>―</a:t>
            </a:r>
            <a:r>
              <a:rPr lang="ja-JP" altLang="en-US" dirty="0"/>
              <a:t>福音主義神学の座標軸への位置づけ</a:t>
            </a:r>
            <a:endParaRPr kumimoji="1" lang="ja-JP" altLang="en-US" dirty="0"/>
          </a:p>
        </p:txBody>
      </p:sp>
      <p:sp>
        <p:nvSpPr>
          <p:cNvPr id="8" name="テキスト ボックス 7">
            <a:extLst>
              <a:ext uri="{FF2B5EF4-FFF2-40B4-BE49-F238E27FC236}">
                <a16:creationId xmlns:a16="http://schemas.microsoft.com/office/drawing/2014/main" id="{95E35A3F-2A45-46B4-9CEA-0DE96F4DAA9F}"/>
              </a:ext>
            </a:extLst>
          </p:cNvPr>
          <p:cNvSpPr txBox="1"/>
          <p:nvPr/>
        </p:nvSpPr>
        <p:spPr>
          <a:xfrm>
            <a:off x="2206171" y="2608577"/>
            <a:ext cx="1260929" cy="523220"/>
          </a:xfrm>
          <a:prstGeom prst="rect">
            <a:avLst/>
          </a:prstGeom>
          <a:noFill/>
        </p:spPr>
        <p:txBody>
          <a:bodyPr wrap="square" rtlCol="0">
            <a:spAutoFit/>
          </a:bodyPr>
          <a:lstStyle/>
          <a:p>
            <a:pPr algn="ctr"/>
            <a:r>
              <a:rPr kumimoji="1" lang="ja-JP" altLang="en-US" sz="2800" b="1" dirty="0"/>
              <a:t>神学</a:t>
            </a:r>
          </a:p>
        </p:txBody>
      </p:sp>
    </p:spTree>
    <p:extLst>
      <p:ext uri="{BB962C8B-B14F-4D97-AF65-F5344CB8AC3E}">
        <p14:creationId xmlns:p14="http://schemas.microsoft.com/office/powerpoint/2010/main" val="506377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7DF0DEB-371D-41C0-93EE-BD2E585E8C26}"/>
              </a:ext>
            </a:extLst>
          </p:cNvPr>
          <p:cNvSpPr>
            <a:spLocks noGrp="1"/>
          </p:cNvSpPr>
          <p:nvPr>
            <p:ph type="title"/>
          </p:nvPr>
        </p:nvSpPr>
        <p:spPr/>
        <p:txBody>
          <a:bodyPr vert="horz" lIns="91440" tIns="45720" rIns="91440" bIns="45720" rtlCol="0">
            <a:normAutofit/>
          </a:bodyPr>
          <a:lstStyle/>
          <a:p>
            <a:pPr algn="ctr"/>
            <a:r>
              <a:rPr lang="ja-JP" altLang="en-US" b="1" dirty="0">
                <a:solidFill>
                  <a:srgbClr val="00B0F0"/>
                </a:solidFill>
              </a:rPr>
              <a:t>序</a:t>
            </a:r>
            <a:endParaRPr kumimoji="1" lang="ja-JP" altLang="en-US" b="1" kern="1200" dirty="0">
              <a:solidFill>
                <a:srgbClr val="00B0F0"/>
              </a:solidFill>
            </a:endParaRPr>
          </a:p>
        </p:txBody>
      </p:sp>
      <p:pic>
        <p:nvPicPr>
          <p:cNvPr id="2" name="コンテンツ プレースホルダー 1">
            <a:extLst>
              <a:ext uri="{FF2B5EF4-FFF2-40B4-BE49-F238E27FC236}">
                <a16:creationId xmlns:a16="http://schemas.microsoft.com/office/drawing/2014/main" id="{EBA12CA5-0AC7-434E-BBF1-8C8DF9BCFF82}"/>
              </a:ext>
            </a:extLst>
          </p:cNvPr>
          <p:cNvPicPr>
            <a:picLocks noGrp="1" noChangeAspect="1"/>
          </p:cNvPicPr>
          <p:nvPr>
            <p:ph sz="half" idx="1"/>
          </p:nvPr>
        </p:nvPicPr>
        <p:blipFill>
          <a:blip r:embed="rId3"/>
          <a:stretch>
            <a:fillRect/>
          </a:stretch>
        </p:blipFill>
        <p:spPr>
          <a:xfrm>
            <a:off x="362913" y="1943101"/>
            <a:ext cx="5620999" cy="3598052"/>
          </a:xfrm>
          <a:prstGeom prst="rect">
            <a:avLst/>
          </a:prstGeom>
        </p:spPr>
      </p:pic>
      <p:pic>
        <p:nvPicPr>
          <p:cNvPr id="6" name="コンテンツ プレースホルダー 5">
            <a:extLst>
              <a:ext uri="{FF2B5EF4-FFF2-40B4-BE49-F238E27FC236}">
                <a16:creationId xmlns:a16="http://schemas.microsoft.com/office/drawing/2014/main" id="{3F719F94-C0B4-4767-BB82-07FFE28262F7}"/>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7184624" y="1484313"/>
            <a:ext cx="3448300" cy="4692650"/>
          </a:xfrm>
        </p:spPr>
      </p:pic>
      <p:sp>
        <p:nvSpPr>
          <p:cNvPr id="7" name="テキスト ボックス 6">
            <a:extLst>
              <a:ext uri="{FF2B5EF4-FFF2-40B4-BE49-F238E27FC236}">
                <a16:creationId xmlns:a16="http://schemas.microsoft.com/office/drawing/2014/main" id="{37FEE407-CF0D-4177-975B-0C0B852405BE}"/>
              </a:ext>
            </a:extLst>
          </p:cNvPr>
          <p:cNvSpPr txBox="1"/>
          <p:nvPr/>
        </p:nvSpPr>
        <p:spPr>
          <a:xfrm>
            <a:off x="9003323" y="1252025"/>
            <a:ext cx="1111348" cy="369332"/>
          </a:xfrm>
          <a:prstGeom prst="rect">
            <a:avLst/>
          </a:prstGeom>
          <a:noFill/>
        </p:spPr>
        <p:txBody>
          <a:bodyPr wrap="square" rtlCol="0">
            <a:spAutoFit/>
          </a:bodyPr>
          <a:lstStyle/>
          <a:p>
            <a:pPr algn="ctr"/>
            <a:r>
              <a:rPr kumimoji="1" lang="ja-JP" altLang="en-US" dirty="0"/>
              <a:t>土地</a:t>
            </a:r>
          </a:p>
        </p:txBody>
      </p:sp>
      <p:sp>
        <p:nvSpPr>
          <p:cNvPr id="8" name="テキスト ボックス 7">
            <a:extLst>
              <a:ext uri="{FF2B5EF4-FFF2-40B4-BE49-F238E27FC236}">
                <a16:creationId xmlns:a16="http://schemas.microsoft.com/office/drawing/2014/main" id="{F4FC91B1-283A-4A33-A67F-BBCD2A836054}"/>
              </a:ext>
            </a:extLst>
          </p:cNvPr>
          <p:cNvSpPr txBox="1"/>
          <p:nvPr/>
        </p:nvSpPr>
        <p:spPr>
          <a:xfrm>
            <a:off x="9687339" y="1943101"/>
            <a:ext cx="1378226" cy="369332"/>
          </a:xfrm>
          <a:prstGeom prst="rect">
            <a:avLst/>
          </a:prstGeom>
          <a:noFill/>
        </p:spPr>
        <p:txBody>
          <a:bodyPr wrap="square" rtlCol="0">
            <a:spAutoFit/>
          </a:bodyPr>
          <a:lstStyle/>
          <a:p>
            <a:r>
              <a:rPr kumimoji="1" lang="ja-JP" altLang="en-US" dirty="0"/>
              <a:t>エルサレム</a:t>
            </a:r>
          </a:p>
        </p:txBody>
      </p:sp>
      <p:sp>
        <p:nvSpPr>
          <p:cNvPr id="9" name="テキスト ボックス 8">
            <a:extLst>
              <a:ext uri="{FF2B5EF4-FFF2-40B4-BE49-F238E27FC236}">
                <a16:creationId xmlns:a16="http://schemas.microsoft.com/office/drawing/2014/main" id="{FD68DB1D-320C-4031-956A-C1CEDD5EEDF4}"/>
              </a:ext>
            </a:extLst>
          </p:cNvPr>
          <p:cNvSpPr txBox="1"/>
          <p:nvPr/>
        </p:nvSpPr>
        <p:spPr>
          <a:xfrm>
            <a:off x="10323443" y="2564846"/>
            <a:ext cx="1030357" cy="369332"/>
          </a:xfrm>
          <a:prstGeom prst="rect">
            <a:avLst/>
          </a:prstGeom>
          <a:noFill/>
        </p:spPr>
        <p:txBody>
          <a:bodyPr wrap="square" rtlCol="0">
            <a:spAutoFit/>
          </a:bodyPr>
          <a:lstStyle/>
          <a:p>
            <a:pPr algn="ctr"/>
            <a:r>
              <a:rPr kumimoji="1" lang="ja-JP" altLang="en-US" dirty="0"/>
              <a:t>神殿</a:t>
            </a:r>
          </a:p>
        </p:txBody>
      </p:sp>
      <p:sp>
        <p:nvSpPr>
          <p:cNvPr id="11" name="テキスト ボックス 10">
            <a:extLst>
              <a:ext uri="{FF2B5EF4-FFF2-40B4-BE49-F238E27FC236}">
                <a16:creationId xmlns:a16="http://schemas.microsoft.com/office/drawing/2014/main" id="{1969FB83-8E63-4381-A9E6-561FB838F021}"/>
              </a:ext>
            </a:extLst>
          </p:cNvPr>
          <p:cNvSpPr txBox="1"/>
          <p:nvPr/>
        </p:nvSpPr>
        <p:spPr>
          <a:xfrm>
            <a:off x="10566825" y="5502787"/>
            <a:ext cx="1205948" cy="369332"/>
          </a:xfrm>
          <a:prstGeom prst="rect">
            <a:avLst/>
          </a:prstGeom>
          <a:noFill/>
        </p:spPr>
        <p:txBody>
          <a:bodyPr wrap="square" rtlCol="0">
            <a:spAutoFit/>
          </a:bodyPr>
          <a:lstStyle/>
          <a:p>
            <a:r>
              <a:rPr kumimoji="1" lang="ja-JP" altLang="en-US" dirty="0"/>
              <a:t>聖書解釈</a:t>
            </a:r>
          </a:p>
        </p:txBody>
      </p:sp>
      <p:sp>
        <p:nvSpPr>
          <p:cNvPr id="12" name="テキスト ボックス 11">
            <a:extLst>
              <a:ext uri="{FF2B5EF4-FFF2-40B4-BE49-F238E27FC236}">
                <a16:creationId xmlns:a16="http://schemas.microsoft.com/office/drawing/2014/main" id="{2AC0ADDC-0E07-4E27-842B-A39898B1626D}"/>
              </a:ext>
            </a:extLst>
          </p:cNvPr>
          <p:cNvSpPr txBox="1"/>
          <p:nvPr/>
        </p:nvSpPr>
        <p:spPr>
          <a:xfrm>
            <a:off x="10416209" y="4465983"/>
            <a:ext cx="1030357" cy="369332"/>
          </a:xfrm>
          <a:prstGeom prst="rect">
            <a:avLst/>
          </a:prstGeom>
          <a:noFill/>
        </p:spPr>
        <p:txBody>
          <a:bodyPr wrap="square" rtlCol="0">
            <a:spAutoFit/>
          </a:bodyPr>
          <a:lstStyle/>
          <a:p>
            <a:r>
              <a:rPr kumimoji="1" lang="ja-JP" altLang="en-US" dirty="0"/>
              <a:t>教会論</a:t>
            </a:r>
          </a:p>
        </p:txBody>
      </p:sp>
      <p:sp>
        <p:nvSpPr>
          <p:cNvPr id="13" name="テキスト ボックス 12">
            <a:extLst>
              <a:ext uri="{FF2B5EF4-FFF2-40B4-BE49-F238E27FC236}">
                <a16:creationId xmlns:a16="http://schemas.microsoft.com/office/drawing/2014/main" id="{F7B6C557-1510-48C3-BA23-14CBC3945ECC}"/>
              </a:ext>
            </a:extLst>
          </p:cNvPr>
          <p:cNvSpPr txBox="1"/>
          <p:nvPr/>
        </p:nvSpPr>
        <p:spPr>
          <a:xfrm>
            <a:off x="10240618" y="3509752"/>
            <a:ext cx="1030357" cy="369332"/>
          </a:xfrm>
          <a:prstGeom prst="rect">
            <a:avLst/>
          </a:prstGeom>
          <a:noFill/>
        </p:spPr>
        <p:txBody>
          <a:bodyPr wrap="square" rtlCol="0">
            <a:spAutoFit/>
          </a:bodyPr>
          <a:lstStyle/>
          <a:p>
            <a:r>
              <a:rPr kumimoji="1" lang="ja-JP" altLang="en-US" dirty="0"/>
              <a:t>終末論</a:t>
            </a:r>
          </a:p>
        </p:txBody>
      </p:sp>
      <p:cxnSp>
        <p:nvCxnSpPr>
          <p:cNvPr id="15" name="直線矢印コネクタ 14">
            <a:extLst>
              <a:ext uri="{FF2B5EF4-FFF2-40B4-BE49-F238E27FC236}">
                <a16:creationId xmlns:a16="http://schemas.microsoft.com/office/drawing/2014/main" id="{ED1DD1FD-E1DB-4AC6-AD42-C3853C929B17}"/>
              </a:ext>
            </a:extLst>
          </p:cNvPr>
          <p:cNvCxnSpPr>
            <a:cxnSpLocks/>
          </p:cNvCxnSpPr>
          <p:nvPr/>
        </p:nvCxnSpPr>
        <p:spPr>
          <a:xfrm flipH="1">
            <a:off x="8020606" y="1484313"/>
            <a:ext cx="1234092" cy="4587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4CB47D44-3B73-4174-B095-E2E4FF5DF9B1}"/>
              </a:ext>
            </a:extLst>
          </p:cNvPr>
          <p:cNvCxnSpPr/>
          <p:nvPr/>
        </p:nvCxnSpPr>
        <p:spPr>
          <a:xfrm flipH="1">
            <a:off x="8570682" y="2175389"/>
            <a:ext cx="1234092" cy="1370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8AA8FA13-46BD-4201-B098-987F7E5893C1}"/>
              </a:ext>
            </a:extLst>
          </p:cNvPr>
          <p:cNvCxnSpPr/>
          <p:nvPr/>
        </p:nvCxnSpPr>
        <p:spPr>
          <a:xfrm flipH="1">
            <a:off x="8448210" y="2740545"/>
            <a:ext cx="1789205" cy="565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C440302-94E1-4521-9F94-D80CE05D24B8}"/>
              </a:ext>
            </a:extLst>
          </p:cNvPr>
          <p:cNvCxnSpPr>
            <a:stCxn id="13" idx="1"/>
          </p:cNvCxnSpPr>
          <p:nvPr/>
        </p:nvCxnSpPr>
        <p:spPr>
          <a:xfrm flipH="1">
            <a:off x="9478567" y="3694418"/>
            <a:ext cx="762051" cy="416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3311DC60-267B-47FD-9492-14D96E792502}"/>
              </a:ext>
            </a:extLst>
          </p:cNvPr>
          <p:cNvCxnSpPr>
            <a:stCxn id="12" idx="1"/>
          </p:cNvCxnSpPr>
          <p:nvPr/>
        </p:nvCxnSpPr>
        <p:spPr>
          <a:xfrm flipH="1">
            <a:off x="9804774" y="4650649"/>
            <a:ext cx="611435" cy="3476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064C8FFE-2309-4E13-AE0C-02521F302D9F}"/>
              </a:ext>
            </a:extLst>
          </p:cNvPr>
          <p:cNvCxnSpPr/>
          <p:nvPr/>
        </p:nvCxnSpPr>
        <p:spPr>
          <a:xfrm flipH="1">
            <a:off x="10237415" y="5768932"/>
            <a:ext cx="329410" cy="2063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9416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C0F43598-624F-45AC-BBC0-5E57E741AAFB}"/>
              </a:ext>
            </a:extLst>
          </p:cNvPr>
          <p:cNvSpPr>
            <a:spLocks noGrp="1"/>
          </p:cNvSpPr>
          <p:nvPr>
            <p:ph type="title"/>
          </p:nvPr>
        </p:nvSpPr>
        <p:spPr>
          <a:xfrm>
            <a:off x="838200" y="0"/>
            <a:ext cx="10515600" cy="430004"/>
          </a:xfrm>
        </p:spPr>
        <p:txBody>
          <a:bodyPr>
            <a:noAutofit/>
          </a:bodyPr>
          <a:lstStyle/>
          <a:p>
            <a:pPr algn="ctr"/>
            <a:r>
              <a:rPr kumimoji="1" lang="ja-JP" altLang="en-US" sz="3200" dirty="0"/>
              <a:t>序（詳細</a:t>
            </a:r>
            <a:r>
              <a:rPr kumimoji="1" lang="en-US" altLang="ja-JP" sz="3200" dirty="0"/>
              <a:t>1-2</a:t>
            </a:r>
            <a:r>
              <a:rPr kumimoji="1" lang="ja-JP" altLang="en-US" sz="3200" dirty="0"/>
              <a:t>）</a:t>
            </a:r>
          </a:p>
        </p:txBody>
      </p:sp>
      <p:sp>
        <p:nvSpPr>
          <p:cNvPr id="6" name="コンテンツ プレースホルダー 5">
            <a:extLst>
              <a:ext uri="{FF2B5EF4-FFF2-40B4-BE49-F238E27FC236}">
                <a16:creationId xmlns:a16="http://schemas.microsoft.com/office/drawing/2014/main" id="{8C9DEAD3-0C26-49E3-B5EE-85514259BDAF}"/>
              </a:ext>
            </a:extLst>
          </p:cNvPr>
          <p:cNvSpPr>
            <a:spLocks noGrp="1"/>
          </p:cNvSpPr>
          <p:nvPr>
            <p:ph idx="1"/>
          </p:nvPr>
        </p:nvSpPr>
        <p:spPr>
          <a:xfrm>
            <a:off x="0" y="430004"/>
            <a:ext cx="12191999" cy="6427996"/>
          </a:xfrm>
        </p:spPr>
        <p:txBody>
          <a:bodyPr>
            <a:normAutofit fontScale="55000" lnSpcReduction="20000"/>
          </a:bodyPr>
          <a:lstStyle/>
          <a:p>
            <a:pPr marL="479175" indent="-212967">
              <a:buFont typeface="+mj-lt"/>
              <a:buAutoNum type="arabicPeriod"/>
            </a:pPr>
            <a:r>
              <a:rPr lang="ja-JP" altLang="en-US" dirty="0"/>
              <a:t>      シオニズムとは何か</a:t>
            </a:r>
          </a:p>
          <a:p>
            <a:pPr marL="447907" indent="-212967"/>
            <a:r>
              <a:rPr lang="ja-JP" altLang="en-US" dirty="0"/>
              <a:t>一般的に言えば、シオニズムは「ユダヤ人の故郷への帰還とイスラエルの国におけるユダヤ人の主権回復のための国民運動」</a:t>
            </a:r>
          </a:p>
          <a:p>
            <a:pPr marL="780558" indent="-514350">
              <a:buFont typeface="+mj-lt"/>
              <a:buAutoNum type="arabicPeriod" startAt="2"/>
            </a:pPr>
            <a:r>
              <a:rPr lang="ja-JP" altLang="en-US" dirty="0"/>
              <a:t>キリスト教シオニズムとは何か</a:t>
            </a:r>
          </a:p>
          <a:p>
            <a:pPr marL="447907" indent="-212967"/>
            <a:r>
              <a:rPr lang="ja-JP" altLang="en-US" dirty="0"/>
              <a:t>最も簡単に言えば、キリスト教シオニズムとは、「哲学的ユダヤ主義のひとつの形態であるシオニズムに対するクリスチャンたちの支持」と定義できる。</a:t>
            </a:r>
          </a:p>
          <a:p>
            <a:pPr marL="447907" indent="-212967"/>
            <a:r>
              <a:rPr lang="ja-JP" altLang="en-US" dirty="0"/>
              <a:t>キリスト教シオニズムとは、「イスラエルの主権国家、その軍隊、政府、教育などに関するシオニストの目的を支持するあらゆるクリスチャン」</a:t>
            </a:r>
          </a:p>
          <a:p>
            <a:pPr marL="447907" indent="-212967"/>
            <a:r>
              <a:rPr lang="ja-JP" altLang="en-US" dirty="0"/>
              <a:t>特に、福音派においては、「なんらかのかたちで、イスラエル国家を支持するクリスチャン」への偏向傾向が顕著。</a:t>
            </a:r>
          </a:p>
          <a:p>
            <a:pPr marL="447907" indent="-212967"/>
            <a:r>
              <a:rPr lang="ja-JP" altLang="en-US" dirty="0"/>
              <a:t>土地に関して</a:t>
            </a:r>
            <a:r>
              <a:rPr lang="en-US" altLang="ja-JP" dirty="0"/>
              <a:t>―</a:t>
            </a:r>
            <a:r>
              <a:rPr lang="ja-JP" altLang="en-US" dirty="0"/>
              <a:t>聖書の極端に文字通りの解釈と未来主義的な解釈に基づき、ユダヤ人に関する旧約聖書の預言が成就していると確信する傾向。</a:t>
            </a:r>
          </a:p>
          <a:p>
            <a:pPr marL="447907" indent="-212967"/>
            <a:r>
              <a:rPr lang="ja-JP" altLang="en-US" dirty="0"/>
              <a:t>キリスト教シオニストにとって、アブラハム対する約束「わたしはこの地を与える。エジプトの川</a:t>
            </a:r>
            <a:r>
              <a:rPr lang="en-US" altLang="ja-JP" dirty="0"/>
              <a:t>(</a:t>
            </a:r>
            <a:r>
              <a:rPr lang="ja-JP" altLang="en-US" dirty="0"/>
              <a:t>ナイル川</a:t>
            </a:r>
            <a:r>
              <a:rPr lang="en-US" altLang="ja-JP" dirty="0"/>
              <a:t>)</a:t>
            </a:r>
            <a:r>
              <a:rPr lang="ja-JP" altLang="en-US" dirty="0"/>
              <a:t>からあの大河ユーフラテス川まで。」創世記</a:t>
            </a:r>
            <a:r>
              <a:rPr lang="en-US" altLang="ja-JP" dirty="0"/>
              <a:t>15:8</a:t>
            </a:r>
            <a:r>
              <a:rPr lang="ja-JP" altLang="en-US" dirty="0"/>
              <a:t>は、ユダヤ人に無条件に適用される。</a:t>
            </a:r>
          </a:p>
          <a:p>
            <a:pPr marL="447907" indent="-212967"/>
            <a:r>
              <a:rPr lang="ja-JP" altLang="en-US" dirty="0"/>
              <a:t>そこには、現在の占領地、入植地</a:t>
            </a:r>
            <a:r>
              <a:rPr lang="en-US" altLang="ja-JP" dirty="0"/>
              <a:t>―</a:t>
            </a:r>
            <a:r>
              <a:rPr lang="ja-JP" altLang="en-US" dirty="0"/>
              <a:t>西岸、ゴラン高原、ガザ地区を含まれ、聖書に基づいて領土問題は解決されるべき。</a:t>
            </a:r>
          </a:p>
          <a:p>
            <a:pPr marL="447907" indent="-212967"/>
            <a:r>
              <a:rPr lang="ja-JP" altLang="en-US" dirty="0"/>
              <a:t>キリスト教シオニストは、ユダヤ教の宗教的課題「帰還と国家設立の最大の目的は、神殿の建設である」ことに同意している。</a:t>
            </a:r>
          </a:p>
          <a:p>
            <a:pPr marL="447907" indent="-212967"/>
            <a:r>
              <a:rPr lang="ja-JP" altLang="en-US" dirty="0"/>
              <a:t>ユダヤ教シオニズムにおいては、「神殿の丘を支配する者は、エルサレムを支配する。エルサレムを支配する者は、イスラエルの地を支配する。」</a:t>
            </a:r>
          </a:p>
          <a:p>
            <a:pPr marL="447907" indent="-212967"/>
            <a:r>
              <a:rPr lang="ja-JP" altLang="en-US" dirty="0"/>
              <a:t>このビジョンは、三重の円で表現される。外側の円は土地を、内側の円はエルサレムを、円の中心は神殿を表わす。</a:t>
            </a:r>
          </a:p>
          <a:p>
            <a:pPr marL="447907" indent="-212967"/>
            <a:r>
              <a:rPr lang="en-US" altLang="ja-JP" dirty="0"/>
              <a:t>1948</a:t>
            </a:r>
            <a:r>
              <a:rPr lang="ja-JP" altLang="en-US" dirty="0"/>
              <a:t>年に土地が回復され、エルサレムの旧市街が</a:t>
            </a:r>
            <a:r>
              <a:rPr lang="en-US" altLang="ja-JP" dirty="0"/>
              <a:t>1967</a:t>
            </a:r>
            <a:r>
              <a:rPr lang="ja-JP" altLang="en-US" dirty="0"/>
              <a:t>年に占領され、現在は神殿の再建が待望されている。</a:t>
            </a:r>
          </a:p>
          <a:p>
            <a:pPr marL="447907" indent="-212967"/>
            <a:r>
              <a:rPr lang="ja-JP" altLang="en-US" dirty="0"/>
              <a:t>キリスト教シオニストのビジョンは、三つのすべてが「排他的にユダヤ人の支配下に置かれる」ことを目指している。</a:t>
            </a:r>
          </a:p>
          <a:p>
            <a:pPr marL="447907" indent="-212967"/>
            <a:r>
              <a:rPr lang="ja-JP" altLang="en-US" dirty="0"/>
              <a:t>➡このようなキリスト教のあり方に対して</a:t>
            </a:r>
          </a:p>
          <a:p>
            <a:pPr marL="416640" indent="-212967"/>
            <a:r>
              <a:rPr lang="ja-JP" altLang="en-US" dirty="0"/>
              <a:t>中東教会評議会（</a:t>
            </a:r>
            <a:r>
              <a:rPr lang="en-US" altLang="ja-JP" dirty="0"/>
              <a:t>MECC</a:t>
            </a:r>
            <a:r>
              <a:rPr lang="ja-JP" altLang="en-US" dirty="0"/>
              <a:t>）は、キリスト教シオニズムを「聖書の異端的解釈を表わすもの」としている。</a:t>
            </a:r>
          </a:p>
          <a:p>
            <a:pPr marL="416640" indent="-212967"/>
            <a:r>
              <a:rPr lang="ja-JP" altLang="en-US" dirty="0"/>
              <a:t>英国福音派の指導的教職者であった</a:t>
            </a:r>
            <a:r>
              <a:rPr lang="en-US" altLang="ja-JP" dirty="0"/>
              <a:t>J.R.W.</a:t>
            </a:r>
            <a:r>
              <a:rPr lang="ja-JP" altLang="en-US" dirty="0"/>
              <a:t>ストットは「聖書でアナテマといわれているものに価する」（ガラテヤ</a:t>
            </a:r>
            <a:r>
              <a:rPr lang="en-US" altLang="ja-JP" dirty="0"/>
              <a:t>1:9</a:t>
            </a:r>
            <a:r>
              <a:rPr lang="ja-JP" altLang="en-US" dirty="0"/>
              <a:t>）とみている。</a:t>
            </a:r>
          </a:p>
        </p:txBody>
      </p:sp>
    </p:spTree>
    <p:extLst>
      <p:ext uri="{BB962C8B-B14F-4D97-AF65-F5344CB8AC3E}">
        <p14:creationId xmlns:p14="http://schemas.microsoft.com/office/powerpoint/2010/main" val="136831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FCAE45-FE94-427D-8E31-C294BAC7A116}"/>
              </a:ext>
            </a:extLst>
          </p:cNvPr>
          <p:cNvSpPr>
            <a:spLocks noGrp="1"/>
          </p:cNvSpPr>
          <p:nvPr>
            <p:ph type="title"/>
          </p:nvPr>
        </p:nvSpPr>
        <p:spPr>
          <a:xfrm>
            <a:off x="957470" y="71266"/>
            <a:ext cx="10515600" cy="273292"/>
          </a:xfrm>
        </p:spPr>
        <p:txBody>
          <a:bodyPr>
            <a:normAutofit fontScale="90000"/>
          </a:bodyPr>
          <a:lstStyle/>
          <a:p>
            <a:pPr algn="ctr"/>
            <a:r>
              <a:rPr lang="ja-JP" altLang="en-US" sz="3200" dirty="0"/>
              <a:t>序（詳細</a:t>
            </a:r>
            <a:r>
              <a:rPr lang="en-US" altLang="ja-JP" sz="3200" dirty="0"/>
              <a:t>3</a:t>
            </a:r>
            <a:r>
              <a:rPr lang="ja-JP" altLang="en-US" sz="3200" dirty="0"/>
              <a:t>）</a:t>
            </a:r>
            <a:endParaRPr kumimoji="1" lang="ja-JP" altLang="en-US" sz="3200" dirty="0"/>
          </a:p>
        </p:txBody>
      </p:sp>
      <p:sp>
        <p:nvSpPr>
          <p:cNvPr id="3" name="コンテンツ プレースホルダー 2">
            <a:extLst>
              <a:ext uri="{FF2B5EF4-FFF2-40B4-BE49-F238E27FC236}">
                <a16:creationId xmlns:a16="http://schemas.microsoft.com/office/drawing/2014/main" id="{ACC369DF-A2E1-43EE-BFAC-9FA47F5F0111}"/>
              </a:ext>
            </a:extLst>
          </p:cNvPr>
          <p:cNvSpPr>
            <a:spLocks noGrp="1"/>
          </p:cNvSpPr>
          <p:nvPr>
            <p:ph idx="1"/>
          </p:nvPr>
        </p:nvSpPr>
        <p:spPr>
          <a:xfrm>
            <a:off x="0" y="344558"/>
            <a:ext cx="12192000" cy="6495185"/>
          </a:xfrm>
        </p:spPr>
        <p:txBody>
          <a:bodyPr>
            <a:normAutofit fontScale="47500" lnSpcReduction="20000"/>
          </a:bodyPr>
          <a:lstStyle/>
          <a:p>
            <a:pPr marL="780558" indent="-514350">
              <a:buFont typeface="+mj-lt"/>
              <a:buAutoNum type="arabicPeriod" startAt="3"/>
            </a:pPr>
            <a:r>
              <a:rPr lang="ja-JP" altLang="en-US" dirty="0"/>
              <a:t>キリスト教シオニズム運動の動向</a:t>
            </a:r>
          </a:p>
          <a:p>
            <a:pPr marL="447907" indent="-212967"/>
            <a:r>
              <a:rPr lang="ja-JP" altLang="en-US" dirty="0"/>
              <a:t>運動としてのキリスト教シオニズムは、明確な立場をもたないクリスチャンや指導者から、主要な国際的組織まであり、非常に多様である。</a:t>
            </a:r>
          </a:p>
          <a:p>
            <a:pPr marL="447907" indent="-212967"/>
            <a:r>
              <a:rPr lang="ja-JP" altLang="en-US" dirty="0"/>
              <a:t>キリスト教シオニズムの諸形態</a:t>
            </a:r>
          </a:p>
          <a:p>
            <a:pPr marL="447907" indent="-212967"/>
            <a:r>
              <a:rPr lang="ja-JP" altLang="en-US" dirty="0"/>
              <a:t>さて、わたしたちは日本にいて、様々なかたちで「ユダヤ人への伝道や支援」に取り組む働き を目にし、また耳にする。しかしキリスト教シオニズムには「どのような形態」があるのか知っているだろうか。よく知らずに新しい教えや運動との関係を深め、後に教会や教派に混乱を起こす。そうならないため、それらの「神学と実践」の「輪郭と本質」を知っておきたい。</a:t>
            </a:r>
          </a:p>
          <a:p>
            <a:pPr marL="447907" indent="-212967"/>
            <a:r>
              <a:rPr lang="ja-JP" altLang="en-US" dirty="0"/>
              <a:t>今日の福音派のキリスト教シオニズムには、大別して「四つの相違する形態」がある。それらは、「教会とイスラエルの関係、伝道、帰還、イスラエルの地、入植、エルサレム、神殿、ハルマゲドン」に関する神学的理解の相違を契機として生まれてきた。それらには、①契約主義的プレミレニアリズム 、②メシヤニック・ディスペンセーション主義、③黙示的ディスペンセーション主義、④政治的ディスペンセーション主義の四つがある。」 ここでは特徴的な要素のみを取り上げる 。 </a:t>
            </a:r>
          </a:p>
          <a:p>
            <a:pPr marL="447907" indent="-212967"/>
            <a:r>
              <a:rPr lang="ja-JP" altLang="en-US" dirty="0"/>
              <a:t>第一に「契約主義的プレミレニアリズム（ヒグトン、リガン：</a:t>
            </a:r>
            <a:r>
              <a:rPr lang="en-US" altLang="ja-JP" dirty="0"/>
              <a:t>CMJ, CWI</a:t>
            </a:r>
            <a:r>
              <a:rPr lang="ja-JP" altLang="en-US" dirty="0"/>
              <a:t>）」はユダヤ人に対する「伝道」とパレスチナへの「帰還」を特徴とし、</a:t>
            </a:r>
          </a:p>
          <a:p>
            <a:pPr marL="447907" indent="-212967"/>
            <a:r>
              <a:rPr lang="ja-JP" altLang="en-US" dirty="0"/>
              <a:t>第二に「メシヤニック・ディスペンセーション主義（ローゼン、ブリックナー、フルクテンバウム：</a:t>
            </a:r>
            <a:r>
              <a:rPr lang="en-US" altLang="ja-JP" dirty="0"/>
              <a:t>JFJ, AMFI</a:t>
            </a:r>
            <a:r>
              <a:rPr lang="ja-JP" altLang="en-US" dirty="0"/>
              <a:t>）」はユダヤ人に対する「伝道」とともに、「二契約神学」のゆえに「神殿における実践」を含み、「ユダヤ教的礼拝の復活」をも引き受けている。</a:t>
            </a:r>
          </a:p>
          <a:p>
            <a:pPr marL="447907" indent="-212967"/>
            <a:r>
              <a:rPr lang="ja-JP" altLang="en-US" dirty="0"/>
              <a:t>三に「黙示的ディスペンセーション主義（リンゼイ、エヴァンズ、ラヘイ：</a:t>
            </a:r>
            <a:r>
              <a:rPr lang="en-US" altLang="ja-JP" dirty="0"/>
              <a:t>DTS</a:t>
            </a:r>
            <a:r>
              <a:rPr lang="ja-JP" altLang="en-US" dirty="0"/>
              <a:t>）」はハルマゲドンの熱望というかたちで「終末預言」と「中東の平和に関する悲観主義」の傾向が強い</a:t>
            </a:r>
          </a:p>
          <a:p>
            <a:pPr marL="447907" indent="-212967"/>
            <a:r>
              <a:rPr lang="ja-JP" altLang="en-US" dirty="0"/>
              <a:t>。第四に「政治的ディスペンセーション主義（ロバートソン、ファルウェル：</a:t>
            </a:r>
            <a:r>
              <a:rPr lang="en-US" altLang="ja-JP" dirty="0"/>
              <a:t>ICEJ, BFP</a:t>
            </a:r>
            <a:r>
              <a:rPr lang="ja-JP" altLang="en-US" dirty="0"/>
              <a:t>）」は、米国のイスラエルとの「軍事的かつ政治的結びつき」を強固に維持することへの傾倒とユダヤ人への「伝道の否認、楽観的な終末論、キリスト教の福音の再解釈」によって他と区別される。政治的ディスペンセーション主義にとって、「教会の目的とはイスラエルを支援し祝福する」ことである。なぜなら、ユダヤ人は「彼ら自身の契約を基盤にして神に受け入れられ」ており、ユダヤ人は「メシヤが再臨される時にメシヤを認める」ことになるからである。</a:t>
            </a:r>
          </a:p>
          <a:p>
            <a:pPr marL="447907" indent="-212967"/>
            <a:r>
              <a:rPr lang="ja-JP" altLang="en-US" dirty="0"/>
              <a:t>「福音主義イスラエル論の座標軸」（注２）において評価すると、契約主義的プレミレニアリズムがキリスト教シオニズムの中で「最も正統的かつ穏健な形態」とみなされ、政治的ディスペンセーション主義は「最も問題を含む形態」であると思われる。それぞれは、重なり合う部分を持つとともに、グループ内に様々なグラデーションある強調点を抱えており、その判別は代表者や唱道者等の発言や著作から、それぞれのグループの「特徴の輪郭」と「教えの本質」を判断することとなる 。</a:t>
            </a:r>
          </a:p>
          <a:p>
            <a:pPr marL="447907" indent="-212967"/>
            <a:r>
              <a:rPr lang="ja-JP" altLang="en-US" dirty="0"/>
              <a:t>米国におけるキリスト教シオニズムの主要な形態であるディスペンセーション主義キリスト教シオニズムは、教会の携挙、神殿の再建、ハルマゲドンの差し迫った戦いについての教えをもつ。</a:t>
            </a:r>
          </a:p>
          <a:p>
            <a:pPr marL="447907" indent="-212967"/>
            <a:r>
              <a:rPr lang="ja-JP" altLang="en-US" dirty="0"/>
              <a:t>アッセンブリー教団、ペンテコステ派、南部バプテスト、そして多くの単立のめが・チャーチを含む</a:t>
            </a:r>
            <a:r>
              <a:rPr lang="en-US" altLang="ja-JP" dirty="0"/>
              <a:t>―</a:t>
            </a:r>
            <a:r>
              <a:rPr lang="ja-JP" altLang="en-US" dirty="0"/>
              <a:t>福音派の主流派、カリスマ派、そして単立の諸教派の間に浸透している。</a:t>
            </a:r>
          </a:p>
          <a:p>
            <a:pPr marL="447907" indent="-212967"/>
            <a:r>
              <a:rPr lang="ja-JP" altLang="en-US" dirty="0"/>
              <a:t>全体の規模の見積もりは、百万人とみる人も、</a:t>
            </a:r>
            <a:r>
              <a:rPr lang="en-US" altLang="ja-JP" dirty="0"/>
              <a:t>3000</a:t>
            </a:r>
            <a:r>
              <a:rPr lang="ja-JP" altLang="en-US" dirty="0"/>
              <a:t>万人とみる人もあり、かなり異なる。</a:t>
            </a:r>
          </a:p>
          <a:p>
            <a:pPr marL="447907" indent="-212967"/>
            <a:r>
              <a:rPr lang="ja-JP" altLang="en-US" dirty="0"/>
              <a:t>キリスト教のテレビやラジオ放送局、キリスト教連合とかイスラエルのための国家統一連合とか、さまざまな組織がある。</a:t>
            </a:r>
          </a:p>
          <a:p>
            <a:endParaRPr kumimoji="1" lang="ja-JP" altLang="en-US" dirty="0"/>
          </a:p>
        </p:txBody>
      </p:sp>
    </p:spTree>
    <p:extLst>
      <p:ext uri="{BB962C8B-B14F-4D97-AF65-F5344CB8AC3E}">
        <p14:creationId xmlns:p14="http://schemas.microsoft.com/office/powerpoint/2010/main" val="1400171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2A56E6-9EAB-437A-B548-0B674BA6A52C}"/>
              </a:ext>
            </a:extLst>
          </p:cNvPr>
          <p:cNvSpPr>
            <a:spLocks noGrp="1"/>
          </p:cNvSpPr>
          <p:nvPr>
            <p:ph type="title"/>
          </p:nvPr>
        </p:nvSpPr>
        <p:spPr/>
        <p:txBody>
          <a:bodyPr/>
          <a:lstStyle/>
          <a:p>
            <a:pPr algn="ctr"/>
            <a:r>
              <a:rPr lang="ja-JP" altLang="en-US" dirty="0"/>
              <a:t>序（詳細</a:t>
            </a:r>
            <a:r>
              <a:rPr lang="en-US" altLang="ja-JP" dirty="0"/>
              <a:t>4-5</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5870BD65-64D2-4FB9-935C-74F87564E93F}"/>
              </a:ext>
            </a:extLst>
          </p:cNvPr>
          <p:cNvSpPr>
            <a:spLocks noGrp="1"/>
          </p:cNvSpPr>
          <p:nvPr>
            <p:ph idx="1"/>
          </p:nvPr>
        </p:nvSpPr>
        <p:spPr/>
        <p:txBody>
          <a:bodyPr>
            <a:normAutofit fontScale="92500" lnSpcReduction="20000"/>
          </a:bodyPr>
          <a:lstStyle/>
          <a:p>
            <a:pPr marL="780558" indent="-514350">
              <a:buFont typeface="+mj-lt"/>
              <a:buAutoNum type="arabicPeriod" startAt="4"/>
            </a:pPr>
            <a:r>
              <a:rPr lang="ja-JP" altLang="en-US" dirty="0"/>
              <a:t>キリスト教シオニズムの七つの基本的信条</a:t>
            </a:r>
          </a:p>
          <a:p>
            <a:pPr marL="905107" lvl="1" indent="-212967"/>
            <a:r>
              <a:rPr lang="ja-JP" altLang="en-US" dirty="0"/>
              <a:t>キリスト教シオニズムに特徴的な七つの神学的信条がある。</a:t>
            </a:r>
          </a:p>
          <a:p>
            <a:pPr marL="1460973" lvl="2" indent="-342900"/>
            <a:r>
              <a:rPr lang="ja-JP" altLang="en-US" dirty="0"/>
              <a:t>極端な字義的で、未来主義的解釈</a:t>
            </a:r>
          </a:p>
          <a:p>
            <a:pPr marL="1460973" lvl="2" indent="-342900"/>
            <a:r>
              <a:rPr lang="ja-JP" altLang="en-US" dirty="0"/>
              <a:t>ユダヤ人は神に選ばれた特別な民である。</a:t>
            </a:r>
          </a:p>
          <a:p>
            <a:pPr marL="1331040" lvl="2" indent="-212967">
              <a:buFont typeface="+mj-lt"/>
              <a:buAutoNum type="arabicPeriod"/>
            </a:pPr>
            <a:r>
              <a:rPr lang="ja-JP" altLang="en-US" dirty="0"/>
              <a:t>ユダヤ人のパレスチナへの帰還</a:t>
            </a:r>
          </a:p>
          <a:p>
            <a:pPr marL="1918173" lvl="3" indent="-342900"/>
            <a:r>
              <a:rPr lang="ja-JP" altLang="en-US" dirty="0"/>
              <a:t>エレツ・イスラエル</a:t>
            </a:r>
            <a:r>
              <a:rPr lang="en-US" altLang="ja-JP" dirty="0"/>
              <a:t>―</a:t>
            </a:r>
            <a:r>
              <a:rPr lang="ja-JP" altLang="en-US" dirty="0"/>
              <a:t>大イスラエルの正当化</a:t>
            </a:r>
          </a:p>
          <a:p>
            <a:pPr marL="1331040" lvl="2" indent="-212967">
              <a:buFont typeface="+mj-lt"/>
              <a:buAutoNum type="arabicPeriod"/>
            </a:pPr>
            <a:r>
              <a:rPr lang="ja-JP" altLang="en-US" dirty="0"/>
              <a:t>ユダヤ人の排他的首都としてのエルサレムの中心性</a:t>
            </a:r>
          </a:p>
          <a:p>
            <a:pPr marL="1331040" lvl="2" indent="-212967">
              <a:buFont typeface="+mj-lt"/>
              <a:buAutoNum type="arabicPeriod"/>
            </a:pPr>
            <a:r>
              <a:rPr lang="ja-JP" altLang="en-US" dirty="0"/>
              <a:t>神殿が再建されるという期待</a:t>
            </a:r>
          </a:p>
          <a:p>
            <a:pPr marL="1460973" lvl="2" indent="-342900"/>
            <a:r>
              <a:rPr lang="ja-JP" altLang="en-US" dirty="0"/>
              <a:t>悲観的な千年王国前再臨説の終末論</a:t>
            </a:r>
            <a:br>
              <a:rPr lang="ja-JP" altLang="en-US" dirty="0"/>
            </a:br>
            <a:endParaRPr lang="ja-JP" altLang="en-US" dirty="0"/>
          </a:p>
          <a:p>
            <a:pPr marL="479175" indent="-212967" defTabSz="851865">
              <a:buFont typeface="+mj-lt"/>
              <a:buAutoNum type="arabicPeriod" startAt="4"/>
              <a:defRPr/>
            </a:pPr>
            <a:r>
              <a:rPr lang="ja-JP" altLang="ja-JP" dirty="0"/>
              <a:t>関連団体等の参照。</a:t>
            </a:r>
            <a:r>
              <a:rPr lang="en-US" altLang="ja-JP" dirty="0"/>
              <a:t>CMJ (Church’s Ministry Among Jewish People), CWI (Christian Witness to Israel), JFJ (Jews for Jesus), AMFI (American Messianic Fellowship International), DTS (Dallas Theological Seminary), ICEJ (International Christian Embassy Jerusalem), BFP (Bridges for Peace).</a:t>
            </a:r>
            <a:endParaRPr lang="ja-JP" altLang="ja-JP" dirty="0"/>
          </a:p>
          <a:p>
            <a:pPr marL="479175" indent="-212967">
              <a:buFont typeface="+mj-lt"/>
              <a:buAutoNum type="arabicPeriod" startAt="4"/>
            </a:pPr>
            <a:endParaRPr lang="ja-JP" altLang="en-US" dirty="0"/>
          </a:p>
          <a:p>
            <a:endParaRPr kumimoji="1" lang="ja-JP" altLang="en-US" dirty="0"/>
          </a:p>
        </p:txBody>
      </p:sp>
    </p:spTree>
    <p:extLst>
      <p:ext uri="{BB962C8B-B14F-4D97-AF65-F5344CB8AC3E}">
        <p14:creationId xmlns:p14="http://schemas.microsoft.com/office/powerpoint/2010/main" val="2815343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C4B1967B-6203-4AC7-A911-BE6C3FACD921}"/>
              </a:ext>
            </a:extLst>
          </p:cNvPr>
          <p:cNvSpPr>
            <a:spLocks noGrp="1"/>
          </p:cNvSpPr>
          <p:nvPr>
            <p:ph type="title"/>
          </p:nvPr>
        </p:nvSpPr>
        <p:spPr/>
        <p:txBody>
          <a:bodyPr>
            <a:normAutofit/>
          </a:bodyPr>
          <a:lstStyle/>
          <a:p>
            <a:pPr algn="ctr"/>
            <a:r>
              <a:rPr kumimoji="1" lang="ja-JP" altLang="en-US" b="1" dirty="0">
                <a:solidFill>
                  <a:srgbClr val="00B0F0"/>
                </a:solidFill>
              </a:rPr>
              <a:t>講義①キリスト教シオニズムと</a:t>
            </a:r>
            <a:br>
              <a:rPr kumimoji="1" lang="ja-JP" altLang="en-US" b="1" dirty="0">
                <a:solidFill>
                  <a:srgbClr val="00B0F0"/>
                </a:solidFill>
              </a:rPr>
            </a:br>
            <a:r>
              <a:rPr kumimoji="1" lang="ja-JP" altLang="en-US" b="1" dirty="0">
                <a:solidFill>
                  <a:srgbClr val="00B0F0"/>
                </a:solidFill>
              </a:rPr>
              <a:t>福音主義の教えの比較</a:t>
            </a:r>
            <a:r>
              <a:rPr lang="en-US" altLang="ja-JP" sz="2400" b="1" dirty="0"/>
              <a:t>[</a:t>
            </a:r>
            <a:r>
              <a:rPr lang="ja-JP" altLang="en-US" sz="2400" b="1" dirty="0"/>
              <a:t>講義</a:t>
            </a:r>
            <a:r>
              <a:rPr lang="en-US" altLang="ja-JP" sz="2400" b="1" dirty="0"/>
              <a:t>40+</a:t>
            </a:r>
            <a:r>
              <a:rPr lang="ja-JP" altLang="en-US" sz="2400" b="1" dirty="0"/>
              <a:t>質疑</a:t>
            </a:r>
            <a:r>
              <a:rPr lang="en-US" altLang="ja-JP" sz="2400" b="1" dirty="0"/>
              <a:t>10]</a:t>
            </a:r>
            <a:endParaRPr kumimoji="1" lang="ja-JP" altLang="en-US" sz="2400" dirty="0"/>
          </a:p>
        </p:txBody>
      </p:sp>
      <p:sp>
        <p:nvSpPr>
          <p:cNvPr id="6" name="テキスト プレースホルダー 5">
            <a:extLst>
              <a:ext uri="{FF2B5EF4-FFF2-40B4-BE49-F238E27FC236}">
                <a16:creationId xmlns:a16="http://schemas.microsoft.com/office/drawing/2014/main" id="{BD8C3F33-5691-40B3-B99A-6189BA92DA5A}"/>
              </a:ext>
            </a:extLst>
          </p:cNvPr>
          <p:cNvSpPr>
            <a:spLocks noGrp="1"/>
          </p:cNvSpPr>
          <p:nvPr>
            <p:ph type="body" idx="1"/>
          </p:nvPr>
        </p:nvSpPr>
        <p:spPr/>
        <p:txBody>
          <a:bodyPr/>
          <a:lstStyle/>
          <a:p>
            <a:pPr algn="ctr"/>
            <a:r>
              <a:rPr kumimoji="1" lang="ja-JP" altLang="en-US" dirty="0"/>
              <a:t>キリスト教シオニズム</a:t>
            </a:r>
          </a:p>
        </p:txBody>
      </p:sp>
      <p:graphicFrame>
        <p:nvGraphicFramePr>
          <p:cNvPr id="5" name="コンテンツ プレースホルダー 4">
            <a:extLst>
              <a:ext uri="{FF2B5EF4-FFF2-40B4-BE49-F238E27FC236}">
                <a16:creationId xmlns:a16="http://schemas.microsoft.com/office/drawing/2014/main" id="{2FBC5DAA-F6C5-4BFB-A0FB-48723973E661}"/>
              </a:ext>
            </a:extLst>
          </p:cNvPr>
          <p:cNvGraphicFramePr>
            <a:graphicFrameLocks noGrp="1"/>
          </p:cNvGraphicFramePr>
          <p:nvPr>
            <p:ph sz="half" idx="2"/>
            <p:extLst>
              <p:ext uri="{D42A27DB-BD31-4B8C-83A1-F6EECF244321}">
                <p14:modId xmlns:p14="http://schemas.microsoft.com/office/powerpoint/2010/main" val="1371992560"/>
              </p:ext>
            </p:extLst>
          </p:nvPr>
        </p:nvGraphicFramePr>
        <p:xfrm>
          <a:off x="839788" y="2505075"/>
          <a:ext cx="5157787" cy="36845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テキスト プレースホルダー 6">
            <a:extLst>
              <a:ext uri="{FF2B5EF4-FFF2-40B4-BE49-F238E27FC236}">
                <a16:creationId xmlns:a16="http://schemas.microsoft.com/office/drawing/2014/main" id="{D6F7D111-BB42-41B5-927D-49C88E5642E3}"/>
              </a:ext>
            </a:extLst>
          </p:cNvPr>
          <p:cNvSpPr>
            <a:spLocks noGrp="1"/>
          </p:cNvSpPr>
          <p:nvPr>
            <p:ph type="body" sz="quarter" idx="3"/>
          </p:nvPr>
        </p:nvSpPr>
        <p:spPr/>
        <p:txBody>
          <a:bodyPr/>
          <a:lstStyle/>
          <a:p>
            <a:pPr algn="ctr"/>
            <a:r>
              <a:rPr lang="ja-JP" altLang="en-US" dirty="0"/>
              <a:t>福音主義</a:t>
            </a:r>
            <a:endParaRPr kumimoji="1" lang="ja-JP" altLang="en-US" dirty="0"/>
          </a:p>
        </p:txBody>
      </p:sp>
      <p:graphicFrame>
        <p:nvGraphicFramePr>
          <p:cNvPr id="9" name="コンテンツ プレースホルダー 8">
            <a:extLst>
              <a:ext uri="{FF2B5EF4-FFF2-40B4-BE49-F238E27FC236}">
                <a16:creationId xmlns:a16="http://schemas.microsoft.com/office/drawing/2014/main" id="{304E13B7-2DFC-4E6E-A22C-285E7E2B3772}"/>
              </a:ext>
            </a:extLst>
          </p:cNvPr>
          <p:cNvGraphicFramePr>
            <a:graphicFrameLocks noGrp="1"/>
          </p:cNvGraphicFramePr>
          <p:nvPr>
            <p:ph sz="quarter" idx="4"/>
            <p:extLst/>
          </p:nvPr>
        </p:nvGraphicFramePr>
        <p:xfrm>
          <a:off x="6172200" y="2505075"/>
          <a:ext cx="5183188" cy="36845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998260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04F9CC-1AFE-46A0-BB5B-BCB09DAF558C}"/>
              </a:ext>
            </a:extLst>
          </p:cNvPr>
          <p:cNvSpPr>
            <a:spLocks noGrp="1"/>
          </p:cNvSpPr>
          <p:nvPr>
            <p:ph type="title"/>
          </p:nvPr>
        </p:nvSpPr>
        <p:spPr>
          <a:xfrm>
            <a:off x="839788" y="365125"/>
            <a:ext cx="10515600" cy="823913"/>
          </a:xfrm>
        </p:spPr>
        <p:txBody>
          <a:bodyPr/>
          <a:lstStyle/>
          <a:p>
            <a:pPr algn="ctr"/>
            <a:r>
              <a:rPr kumimoji="1" lang="ja-JP" altLang="en-US" dirty="0">
                <a:solidFill>
                  <a:srgbClr val="00B050"/>
                </a:solidFill>
              </a:rPr>
              <a:t>⑴土地</a:t>
            </a:r>
          </a:p>
        </p:txBody>
      </p:sp>
      <p:sp>
        <p:nvSpPr>
          <p:cNvPr id="3" name="テキスト プレースホルダー 2">
            <a:extLst>
              <a:ext uri="{FF2B5EF4-FFF2-40B4-BE49-F238E27FC236}">
                <a16:creationId xmlns:a16="http://schemas.microsoft.com/office/drawing/2014/main" id="{553FE025-C52E-48E1-B017-9B28282093AC}"/>
              </a:ext>
            </a:extLst>
          </p:cNvPr>
          <p:cNvSpPr>
            <a:spLocks noGrp="1"/>
          </p:cNvSpPr>
          <p:nvPr>
            <p:ph type="body" idx="1"/>
          </p:nvPr>
        </p:nvSpPr>
        <p:spPr>
          <a:xfrm>
            <a:off x="839788" y="1330967"/>
            <a:ext cx="5157787" cy="823912"/>
          </a:xfrm>
        </p:spPr>
        <p:txBody>
          <a:bodyPr>
            <a:normAutofit lnSpcReduction="10000"/>
          </a:bodyPr>
          <a:lstStyle/>
          <a:p>
            <a:pPr algn="ctr"/>
            <a:r>
              <a:rPr lang="ja-JP" altLang="en-US" dirty="0"/>
              <a:t>旧約の影に引きずられる</a:t>
            </a:r>
          </a:p>
          <a:p>
            <a:pPr algn="ctr"/>
            <a:r>
              <a:rPr lang="ja-JP" altLang="en-US" dirty="0"/>
              <a:t>キリスト教シオニズム</a:t>
            </a:r>
          </a:p>
        </p:txBody>
      </p:sp>
      <p:sp>
        <p:nvSpPr>
          <p:cNvPr id="4" name="コンテンツ プレースホルダー 3">
            <a:extLst>
              <a:ext uri="{FF2B5EF4-FFF2-40B4-BE49-F238E27FC236}">
                <a16:creationId xmlns:a16="http://schemas.microsoft.com/office/drawing/2014/main" id="{0734EDC8-96E8-400E-9E54-F3907B4C1C0E}"/>
              </a:ext>
            </a:extLst>
          </p:cNvPr>
          <p:cNvSpPr>
            <a:spLocks noGrp="1"/>
          </p:cNvSpPr>
          <p:nvPr>
            <p:ph sz="half" idx="2"/>
          </p:nvPr>
        </p:nvSpPr>
        <p:spPr>
          <a:xfrm>
            <a:off x="839788" y="2315183"/>
            <a:ext cx="5157787" cy="3874480"/>
          </a:xfrm>
        </p:spPr>
        <p:txBody>
          <a:bodyPr>
            <a:normAutofit fontScale="77500" lnSpcReduction="20000"/>
          </a:bodyPr>
          <a:lstStyle/>
          <a:p>
            <a:pPr marL="514350" indent="-514350">
              <a:buFont typeface="+mj-lt"/>
              <a:buAutoNum type="arabicPeriod"/>
            </a:pPr>
            <a:r>
              <a:rPr lang="ja-JP" altLang="en-US" dirty="0"/>
              <a:t>ユダヤ人の土地への回復（エゼ</a:t>
            </a:r>
            <a:r>
              <a:rPr lang="en-US" altLang="ja-JP" dirty="0"/>
              <a:t>37</a:t>
            </a:r>
            <a:r>
              <a:rPr lang="ja-JP" altLang="en-US" dirty="0"/>
              <a:t>）</a:t>
            </a:r>
          </a:p>
          <a:p>
            <a:pPr marL="971550" lvl="1" indent="-514350">
              <a:buFont typeface="+mj-lt"/>
              <a:buAutoNum type="arabicPeriod"/>
            </a:pPr>
            <a:r>
              <a:rPr lang="ja-JP" altLang="en-US" dirty="0"/>
              <a:t>ディアスポラのユダヤ人の帰還への援助</a:t>
            </a:r>
          </a:p>
          <a:p>
            <a:pPr marL="514350" indent="-514350">
              <a:buFont typeface="+mj-lt"/>
              <a:buAutoNum type="arabicPeriod"/>
            </a:pPr>
            <a:r>
              <a:rPr lang="ja-JP" altLang="en-US" dirty="0"/>
              <a:t>ダビデの幕屋の回復（使徒</a:t>
            </a:r>
            <a:r>
              <a:rPr lang="en-US" altLang="ja-JP" dirty="0"/>
              <a:t>15</a:t>
            </a:r>
            <a:r>
              <a:rPr lang="ja-JP" altLang="en-US" dirty="0"/>
              <a:t>）</a:t>
            </a:r>
          </a:p>
          <a:p>
            <a:pPr marL="514350" indent="-514350">
              <a:buFont typeface="+mj-lt"/>
              <a:buAutoNum type="arabicPeriod"/>
            </a:pPr>
            <a:r>
              <a:rPr lang="ja-JP" altLang="en-US" dirty="0"/>
              <a:t>イチジクの木の類比（マタイ</a:t>
            </a:r>
            <a:r>
              <a:rPr lang="en-US" altLang="ja-JP" dirty="0"/>
              <a:t>24</a:t>
            </a:r>
            <a:r>
              <a:rPr lang="ja-JP" altLang="en-US" dirty="0"/>
              <a:t>）</a:t>
            </a:r>
          </a:p>
          <a:p>
            <a:pPr marL="514350" indent="-514350">
              <a:buFont typeface="+mj-lt"/>
              <a:buAutoNum type="arabicPeriod"/>
            </a:pPr>
            <a:r>
              <a:rPr lang="ja-JP" altLang="en-US" dirty="0"/>
              <a:t>ユダヤ人への永遠の遺産（創世</a:t>
            </a:r>
            <a:r>
              <a:rPr lang="en-US" altLang="ja-JP" dirty="0"/>
              <a:t>15</a:t>
            </a:r>
            <a:r>
              <a:rPr lang="ja-JP" altLang="en-US" dirty="0"/>
              <a:t>）</a:t>
            </a:r>
          </a:p>
          <a:p>
            <a:pPr marL="514350" indent="-514350">
              <a:buFont typeface="+mj-lt"/>
              <a:buAutoNum type="arabicPeriod"/>
            </a:pPr>
            <a:r>
              <a:rPr lang="ja-JP" altLang="en-US" dirty="0"/>
              <a:t>ナイル川からユーフラテス川まで</a:t>
            </a:r>
          </a:p>
          <a:p>
            <a:pPr marL="514350" indent="-514350">
              <a:buFont typeface="+mj-lt"/>
              <a:buAutoNum type="arabicPeriod"/>
            </a:pPr>
            <a:r>
              <a:rPr lang="ja-JP" altLang="en-US" dirty="0"/>
              <a:t>土地からの民族浄化</a:t>
            </a:r>
          </a:p>
          <a:p>
            <a:pPr marL="514350" indent="-514350">
              <a:buFont typeface="+mj-lt"/>
              <a:buAutoNum type="arabicPeriod"/>
            </a:pPr>
            <a:r>
              <a:rPr lang="ja-JP" altLang="en-US" dirty="0"/>
              <a:t>無条件の相続</a:t>
            </a:r>
          </a:p>
        </p:txBody>
      </p:sp>
      <p:sp>
        <p:nvSpPr>
          <p:cNvPr id="5" name="テキスト プレースホルダー 4">
            <a:extLst>
              <a:ext uri="{FF2B5EF4-FFF2-40B4-BE49-F238E27FC236}">
                <a16:creationId xmlns:a16="http://schemas.microsoft.com/office/drawing/2014/main" id="{070519A5-3573-45AB-B01D-B8659F2DD9EB}"/>
              </a:ext>
            </a:extLst>
          </p:cNvPr>
          <p:cNvSpPr>
            <a:spLocks noGrp="1"/>
          </p:cNvSpPr>
          <p:nvPr>
            <p:ph type="body" sz="quarter" idx="3"/>
          </p:nvPr>
        </p:nvSpPr>
        <p:spPr>
          <a:xfrm>
            <a:off x="6327842" y="1189037"/>
            <a:ext cx="5183188" cy="823913"/>
          </a:xfrm>
        </p:spPr>
        <p:txBody>
          <a:bodyPr>
            <a:normAutofit lnSpcReduction="10000"/>
          </a:bodyPr>
          <a:lstStyle/>
          <a:p>
            <a:pPr algn="ctr"/>
            <a:r>
              <a:rPr lang="ja-JP" altLang="en-US" dirty="0"/>
              <a:t>キリストの人格とみわざという新約の光に牽引される福音主義</a:t>
            </a:r>
            <a:endParaRPr kumimoji="1" lang="ja-JP" altLang="en-US" dirty="0"/>
          </a:p>
        </p:txBody>
      </p:sp>
      <p:sp>
        <p:nvSpPr>
          <p:cNvPr id="6" name="コンテンツ プレースホルダー 5">
            <a:extLst>
              <a:ext uri="{FF2B5EF4-FFF2-40B4-BE49-F238E27FC236}">
                <a16:creationId xmlns:a16="http://schemas.microsoft.com/office/drawing/2014/main" id="{B4601647-AF03-4A48-9F59-CA6F1653499E}"/>
              </a:ext>
            </a:extLst>
          </p:cNvPr>
          <p:cNvSpPr>
            <a:spLocks noGrp="1"/>
          </p:cNvSpPr>
          <p:nvPr>
            <p:ph sz="quarter" idx="4"/>
          </p:nvPr>
        </p:nvSpPr>
        <p:spPr>
          <a:xfrm>
            <a:off x="6172200" y="2315183"/>
            <a:ext cx="5183188" cy="3874480"/>
          </a:xfrm>
        </p:spPr>
        <p:txBody>
          <a:bodyPr>
            <a:normAutofit fontScale="77500" lnSpcReduction="20000"/>
          </a:bodyPr>
          <a:lstStyle/>
          <a:p>
            <a:pPr marL="514350" indent="-514350">
              <a:buFont typeface="+mj-lt"/>
              <a:buAutoNum type="arabicPeriod"/>
            </a:pPr>
            <a:r>
              <a:rPr lang="ja-JP" altLang="en-US" dirty="0"/>
              <a:t>アブラハムへの土地の約束</a:t>
            </a:r>
          </a:p>
          <a:p>
            <a:pPr marL="971550" lvl="1" indent="-514350">
              <a:buFont typeface="+mj-lt"/>
              <a:buAutoNum type="arabicPeriod"/>
            </a:pPr>
            <a:r>
              <a:rPr lang="ja-JP" altLang="en-US" dirty="0"/>
              <a:t>ヨシュア・ネヘミヤ時代に成就</a:t>
            </a:r>
          </a:p>
          <a:p>
            <a:pPr marL="514350" indent="-514350">
              <a:buFont typeface="+mj-lt"/>
              <a:buAutoNum type="arabicPeriod"/>
            </a:pPr>
            <a:r>
              <a:rPr lang="ja-JP" altLang="en-US" dirty="0"/>
              <a:t>土地への居住は条件付き</a:t>
            </a:r>
          </a:p>
          <a:p>
            <a:pPr marL="514350" indent="-514350">
              <a:buFont typeface="+mj-lt"/>
              <a:buAutoNum type="arabicPeriod"/>
            </a:pPr>
            <a:r>
              <a:rPr lang="ja-JP" altLang="en-US" dirty="0"/>
              <a:t>パウロ</a:t>
            </a:r>
            <a:r>
              <a:rPr lang="en-US" altLang="ja-JP" dirty="0"/>
              <a:t>―</a:t>
            </a:r>
            <a:r>
              <a:rPr lang="ja-JP" altLang="en-US" dirty="0"/>
              <a:t>世界の相続人（ロマ</a:t>
            </a:r>
            <a:r>
              <a:rPr lang="en-US" altLang="ja-JP" dirty="0"/>
              <a:t>4:13</a:t>
            </a:r>
            <a:r>
              <a:rPr lang="ja-JP" altLang="en-US" dirty="0"/>
              <a:t>）</a:t>
            </a:r>
          </a:p>
          <a:p>
            <a:pPr marL="514350" indent="-514350">
              <a:buFont typeface="+mj-lt"/>
              <a:buAutoNum type="arabicPeriod"/>
            </a:pPr>
            <a:r>
              <a:rPr lang="ja-JP" altLang="en-US" dirty="0"/>
              <a:t>地球の一部ではなく、被造物世界全体（ロマ</a:t>
            </a:r>
            <a:r>
              <a:rPr lang="en-US" altLang="ja-JP" dirty="0"/>
              <a:t>8:18-25</a:t>
            </a:r>
            <a:r>
              <a:rPr lang="ja-JP" altLang="en-US" dirty="0"/>
              <a:t>）</a:t>
            </a:r>
          </a:p>
          <a:p>
            <a:pPr marL="514350" indent="-514350">
              <a:buFont typeface="+mj-lt"/>
              <a:buAutoNum type="arabicPeriod"/>
            </a:pPr>
            <a:r>
              <a:rPr lang="ja-JP" altLang="en-US" dirty="0"/>
              <a:t>回復された楽園</a:t>
            </a:r>
            <a:r>
              <a:rPr lang="en-US" altLang="ja-JP" dirty="0"/>
              <a:t>―</a:t>
            </a:r>
            <a:r>
              <a:rPr lang="ja-JP" altLang="en-US" dirty="0"/>
              <a:t>土地への帰還ではなく、復活し再創造された新しい被造物世界（黙示</a:t>
            </a:r>
            <a:r>
              <a:rPr lang="en-US" altLang="ja-JP" dirty="0"/>
              <a:t>21-22</a:t>
            </a:r>
            <a:r>
              <a:rPr lang="ja-JP" altLang="en-US" dirty="0"/>
              <a:t>）</a:t>
            </a:r>
          </a:p>
        </p:txBody>
      </p:sp>
    </p:spTree>
    <p:extLst>
      <p:ext uri="{BB962C8B-B14F-4D97-AF65-F5344CB8AC3E}">
        <p14:creationId xmlns:p14="http://schemas.microsoft.com/office/powerpoint/2010/main" val="15024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04F9CC-1AFE-46A0-BB5B-BCB09DAF558C}"/>
              </a:ext>
            </a:extLst>
          </p:cNvPr>
          <p:cNvSpPr>
            <a:spLocks noGrp="1"/>
          </p:cNvSpPr>
          <p:nvPr>
            <p:ph type="title"/>
          </p:nvPr>
        </p:nvSpPr>
        <p:spPr>
          <a:xfrm>
            <a:off x="839788" y="1"/>
            <a:ext cx="10515600" cy="823912"/>
          </a:xfrm>
        </p:spPr>
        <p:txBody>
          <a:bodyPr/>
          <a:lstStyle/>
          <a:p>
            <a:pPr algn="ctr"/>
            <a:r>
              <a:rPr lang="ja-JP" altLang="en-US" dirty="0">
                <a:solidFill>
                  <a:srgbClr val="00B050"/>
                </a:solidFill>
              </a:rPr>
              <a:t>⑵エルサレム</a:t>
            </a:r>
            <a:endParaRPr kumimoji="1" lang="ja-JP" altLang="en-US" dirty="0">
              <a:solidFill>
                <a:srgbClr val="00B050"/>
              </a:solidFill>
            </a:endParaRPr>
          </a:p>
        </p:txBody>
      </p:sp>
      <p:sp>
        <p:nvSpPr>
          <p:cNvPr id="3" name="テキスト プレースホルダー 2">
            <a:extLst>
              <a:ext uri="{FF2B5EF4-FFF2-40B4-BE49-F238E27FC236}">
                <a16:creationId xmlns:a16="http://schemas.microsoft.com/office/drawing/2014/main" id="{553FE025-C52E-48E1-B017-9B28282093AC}"/>
              </a:ext>
            </a:extLst>
          </p:cNvPr>
          <p:cNvSpPr>
            <a:spLocks noGrp="1"/>
          </p:cNvSpPr>
          <p:nvPr>
            <p:ph type="body" idx="1"/>
          </p:nvPr>
        </p:nvSpPr>
        <p:spPr>
          <a:xfrm>
            <a:off x="938213" y="865087"/>
            <a:ext cx="5157787" cy="823912"/>
          </a:xfrm>
        </p:spPr>
        <p:txBody>
          <a:bodyPr>
            <a:normAutofit lnSpcReduction="10000"/>
          </a:bodyPr>
          <a:lstStyle/>
          <a:p>
            <a:pPr algn="ctr"/>
            <a:r>
              <a:rPr lang="ja-JP" altLang="en-US" dirty="0"/>
              <a:t>旧約の影に引きずられる</a:t>
            </a:r>
          </a:p>
          <a:p>
            <a:pPr algn="ctr"/>
            <a:r>
              <a:rPr lang="ja-JP" altLang="en-US" dirty="0"/>
              <a:t>キリスト教シオニズム</a:t>
            </a:r>
          </a:p>
        </p:txBody>
      </p:sp>
      <p:sp>
        <p:nvSpPr>
          <p:cNvPr id="4" name="コンテンツ プレースホルダー 3">
            <a:extLst>
              <a:ext uri="{FF2B5EF4-FFF2-40B4-BE49-F238E27FC236}">
                <a16:creationId xmlns:a16="http://schemas.microsoft.com/office/drawing/2014/main" id="{0734EDC8-96E8-400E-9E54-F3907B4C1C0E}"/>
              </a:ext>
            </a:extLst>
          </p:cNvPr>
          <p:cNvSpPr>
            <a:spLocks noGrp="1"/>
          </p:cNvSpPr>
          <p:nvPr>
            <p:ph sz="half" idx="2"/>
          </p:nvPr>
        </p:nvSpPr>
        <p:spPr>
          <a:xfrm>
            <a:off x="330740" y="2062264"/>
            <a:ext cx="5666835" cy="4127399"/>
          </a:xfrm>
        </p:spPr>
        <p:txBody>
          <a:bodyPr>
            <a:normAutofit lnSpcReduction="10000"/>
          </a:bodyPr>
          <a:lstStyle/>
          <a:p>
            <a:pPr marL="514350" indent="-514350">
              <a:buFont typeface="+mj-lt"/>
              <a:buAutoNum type="arabicPeriod"/>
            </a:pPr>
            <a:r>
              <a:rPr lang="ja-JP" altLang="en-US" dirty="0"/>
              <a:t>永遠で、排他的なユダヤ人の首都（申</a:t>
            </a:r>
            <a:r>
              <a:rPr lang="en-US" altLang="ja-JP" dirty="0"/>
              <a:t>14:2,3</a:t>
            </a:r>
            <a:r>
              <a:rPr lang="ja-JP" altLang="en-US" dirty="0"/>
              <a:t>）</a:t>
            </a:r>
          </a:p>
          <a:p>
            <a:pPr marL="514350" indent="-514350">
              <a:buFont typeface="+mj-lt"/>
              <a:buAutoNum type="arabicPeriod"/>
            </a:pPr>
            <a:r>
              <a:rPr lang="ja-JP" altLang="en-US" dirty="0"/>
              <a:t>異邦人の時代が終わり、再臨への合図（ルカ</a:t>
            </a:r>
            <a:r>
              <a:rPr lang="en-US" altLang="ja-JP" dirty="0"/>
              <a:t>21:24</a:t>
            </a:r>
            <a:r>
              <a:rPr lang="ja-JP" altLang="en-US" dirty="0"/>
              <a:t>）</a:t>
            </a:r>
          </a:p>
          <a:p>
            <a:pPr marL="514350" indent="-514350">
              <a:buFont typeface="+mj-lt"/>
              <a:buAutoNum type="arabicPeriod"/>
            </a:pPr>
            <a:r>
              <a:rPr lang="ja-JP" altLang="en-US" dirty="0"/>
              <a:t>パレスチナ</a:t>
            </a:r>
            <a:r>
              <a:rPr lang="en-US" altLang="ja-JP" dirty="0"/>
              <a:t>―</a:t>
            </a:r>
            <a:r>
              <a:rPr lang="ja-JP" altLang="en-US" dirty="0"/>
              <a:t>イスラエルの和平交渉は無益</a:t>
            </a:r>
          </a:p>
          <a:p>
            <a:pPr marL="514350" indent="-514350">
              <a:buFont typeface="+mj-lt"/>
              <a:buAutoNum type="arabicPeriod"/>
            </a:pPr>
            <a:r>
              <a:rPr lang="ja-JP" altLang="en-US" dirty="0"/>
              <a:t>ハルマゲドンの戦争（ゼカリヤ</a:t>
            </a:r>
            <a:r>
              <a:rPr lang="en-US" altLang="ja-JP" dirty="0"/>
              <a:t>12-14</a:t>
            </a:r>
            <a:r>
              <a:rPr lang="ja-JP" altLang="en-US" dirty="0"/>
              <a:t>）</a:t>
            </a:r>
          </a:p>
          <a:p>
            <a:pPr marL="514350" indent="-514350">
              <a:buFont typeface="+mj-lt"/>
              <a:buAutoNum type="arabicPeriod"/>
            </a:pPr>
            <a:r>
              <a:rPr lang="ja-JP" altLang="en-US" dirty="0"/>
              <a:t>聖なる都市の破壊は再臨の引き金（マタイ</a:t>
            </a:r>
            <a:r>
              <a:rPr lang="en-US" altLang="ja-JP" dirty="0"/>
              <a:t>24</a:t>
            </a:r>
            <a:r>
              <a:rPr lang="ja-JP" altLang="en-US" dirty="0"/>
              <a:t>）</a:t>
            </a:r>
          </a:p>
        </p:txBody>
      </p:sp>
      <p:sp>
        <p:nvSpPr>
          <p:cNvPr id="5" name="テキスト プレースホルダー 4">
            <a:extLst>
              <a:ext uri="{FF2B5EF4-FFF2-40B4-BE49-F238E27FC236}">
                <a16:creationId xmlns:a16="http://schemas.microsoft.com/office/drawing/2014/main" id="{070519A5-3573-45AB-B01D-B8659F2DD9EB}"/>
              </a:ext>
            </a:extLst>
          </p:cNvPr>
          <p:cNvSpPr>
            <a:spLocks noGrp="1"/>
          </p:cNvSpPr>
          <p:nvPr>
            <p:ph type="body" sz="quarter" idx="3"/>
          </p:nvPr>
        </p:nvSpPr>
        <p:spPr>
          <a:xfrm>
            <a:off x="6172200" y="823913"/>
            <a:ext cx="5183188" cy="823912"/>
          </a:xfrm>
        </p:spPr>
        <p:txBody>
          <a:bodyPr>
            <a:normAutofit lnSpcReduction="10000"/>
          </a:bodyPr>
          <a:lstStyle/>
          <a:p>
            <a:pPr algn="ctr"/>
            <a:r>
              <a:rPr lang="ja-JP" altLang="en-US" dirty="0"/>
              <a:t>キリストの人格とみわざという新約の光に牽引される福音主義</a:t>
            </a:r>
            <a:endParaRPr kumimoji="1" lang="ja-JP" altLang="en-US" dirty="0"/>
          </a:p>
        </p:txBody>
      </p:sp>
      <p:sp>
        <p:nvSpPr>
          <p:cNvPr id="6" name="コンテンツ プレースホルダー 5">
            <a:extLst>
              <a:ext uri="{FF2B5EF4-FFF2-40B4-BE49-F238E27FC236}">
                <a16:creationId xmlns:a16="http://schemas.microsoft.com/office/drawing/2014/main" id="{B4601647-AF03-4A48-9F59-CA6F1653499E}"/>
              </a:ext>
            </a:extLst>
          </p:cNvPr>
          <p:cNvSpPr>
            <a:spLocks noGrp="1"/>
          </p:cNvSpPr>
          <p:nvPr>
            <p:ph sz="quarter" idx="4"/>
          </p:nvPr>
        </p:nvSpPr>
        <p:spPr>
          <a:xfrm>
            <a:off x="6172199" y="2062264"/>
            <a:ext cx="5403715" cy="4127399"/>
          </a:xfrm>
        </p:spPr>
        <p:txBody>
          <a:bodyPr>
            <a:normAutofit lnSpcReduction="10000"/>
          </a:bodyPr>
          <a:lstStyle/>
          <a:p>
            <a:pPr marL="514350" indent="-514350">
              <a:buFont typeface="+mj-lt"/>
              <a:buAutoNum type="arabicPeriod"/>
            </a:pPr>
            <a:r>
              <a:rPr lang="ja-JP" altLang="en-US" dirty="0"/>
              <a:t>イスラエル王国回復はいつなのかへのイエスの回答（使徒</a:t>
            </a:r>
            <a:r>
              <a:rPr lang="en-US" altLang="ja-JP" dirty="0"/>
              <a:t>1:6-8</a:t>
            </a:r>
            <a:r>
              <a:rPr lang="ja-JP" altLang="en-US" dirty="0"/>
              <a:t>）</a:t>
            </a:r>
          </a:p>
          <a:p>
            <a:pPr marL="514350" indent="-514350">
              <a:buFont typeface="+mj-lt"/>
              <a:buAutoNum type="arabicPeriod"/>
            </a:pPr>
            <a:r>
              <a:rPr lang="ja-JP" altLang="en-US" dirty="0"/>
              <a:t>天のエルサレム（ガラ</a:t>
            </a:r>
            <a:r>
              <a:rPr lang="en-US" altLang="ja-JP" dirty="0"/>
              <a:t>4:26</a:t>
            </a:r>
            <a:r>
              <a:rPr lang="ja-JP" altLang="en-US" dirty="0"/>
              <a:t>、ヘブル</a:t>
            </a:r>
            <a:r>
              <a:rPr lang="en-US" altLang="ja-JP" dirty="0"/>
              <a:t>12:22</a:t>
            </a:r>
            <a:r>
              <a:rPr lang="ja-JP" altLang="en-US" dirty="0"/>
              <a:t>、黙示</a:t>
            </a:r>
            <a:r>
              <a:rPr lang="en-US" altLang="ja-JP" dirty="0"/>
              <a:t>21-22</a:t>
            </a:r>
            <a:r>
              <a:rPr lang="ja-JP" altLang="en-US" dirty="0"/>
              <a:t>）</a:t>
            </a:r>
          </a:p>
          <a:p>
            <a:pPr marL="514350" indent="-514350">
              <a:buFont typeface="+mj-lt"/>
              <a:buAutoNum type="arabicPeriod"/>
            </a:pPr>
            <a:r>
              <a:rPr lang="ja-JP" altLang="en-US" dirty="0"/>
              <a:t>ユダヤ人の民族的特権の無効化（ガラ</a:t>
            </a:r>
            <a:r>
              <a:rPr lang="en-US" altLang="ja-JP" dirty="0"/>
              <a:t>4:21-31</a:t>
            </a:r>
            <a:r>
              <a:rPr lang="ja-JP" altLang="en-US" dirty="0"/>
              <a:t>）</a:t>
            </a:r>
          </a:p>
          <a:p>
            <a:pPr marL="514350" indent="-514350">
              <a:buFont typeface="+mj-lt"/>
              <a:buAutoNum type="arabicPeriod"/>
            </a:pPr>
            <a:r>
              <a:rPr lang="ja-JP" altLang="en-US" dirty="0"/>
              <a:t>世界における神の贖いのわざの焦点</a:t>
            </a:r>
            <a:r>
              <a:rPr lang="en-US" altLang="ja-JP" dirty="0"/>
              <a:t>―</a:t>
            </a:r>
            <a:r>
              <a:rPr lang="ja-JP" altLang="en-US" dirty="0"/>
              <a:t>エルサレムではない（ヨハネ</a:t>
            </a:r>
            <a:r>
              <a:rPr lang="en-US" altLang="ja-JP" dirty="0"/>
              <a:t>4:20-24</a:t>
            </a:r>
            <a:r>
              <a:rPr lang="ja-JP" altLang="en-US" dirty="0"/>
              <a:t>）</a:t>
            </a:r>
          </a:p>
        </p:txBody>
      </p:sp>
    </p:spTree>
    <p:extLst>
      <p:ext uri="{BB962C8B-B14F-4D97-AF65-F5344CB8AC3E}">
        <p14:creationId xmlns:p14="http://schemas.microsoft.com/office/powerpoint/2010/main" val="1186802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E4503D-CE9C-466D-AE69-58EC3AC44813}"/>
              </a:ext>
            </a:extLst>
          </p:cNvPr>
          <p:cNvSpPr>
            <a:spLocks noGrp="1"/>
          </p:cNvSpPr>
          <p:nvPr>
            <p:ph type="title"/>
          </p:nvPr>
        </p:nvSpPr>
        <p:spPr>
          <a:xfrm>
            <a:off x="839788" y="0"/>
            <a:ext cx="10515600" cy="953312"/>
          </a:xfrm>
        </p:spPr>
        <p:txBody>
          <a:bodyPr>
            <a:normAutofit/>
          </a:bodyPr>
          <a:lstStyle/>
          <a:p>
            <a:pPr algn="ctr"/>
            <a:r>
              <a:rPr lang="ja-JP" altLang="en-US" dirty="0">
                <a:solidFill>
                  <a:srgbClr val="00B050"/>
                </a:solidFill>
              </a:rPr>
              <a:t>⑶神殿</a:t>
            </a:r>
            <a:endParaRPr kumimoji="1" lang="ja-JP" altLang="en-US" dirty="0">
              <a:solidFill>
                <a:srgbClr val="00B050"/>
              </a:solidFill>
            </a:endParaRPr>
          </a:p>
        </p:txBody>
      </p:sp>
      <p:sp>
        <p:nvSpPr>
          <p:cNvPr id="3" name="テキスト プレースホルダー 2">
            <a:extLst>
              <a:ext uri="{FF2B5EF4-FFF2-40B4-BE49-F238E27FC236}">
                <a16:creationId xmlns:a16="http://schemas.microsoft.com/office/drawing/2014/main" id="{2C59ACEF-CA9D-4E09-B5B3-A485D76A2175}"/>
              </a:ext>
            </a:extLst>
          </p:cNvPr>
          <p:cNvSpPr>
            <a:spLocks noGrp="1"/>
          </p:cNvSpPr>
          <p:nvPr>
            <p:ph type="body" idx="1"/>
          </p:nvPr>
        </p:nvSpPr>
        <p:spPr>
          <a:xfrm>
            <a:off x="618898" y="1135490"/>
            <a:ext cx="5157787" cy="823912"/>
          </a:xfrm>
        </p:spPr>
        <p:txBody>
          <a:bodyPr>
            <a:normAutofit lnSpcReduction="10000"/>
          </a:bodyPr>
          <a:lstStyle/>
          <a:p>
            <a:pPr algn="ctr"/>
            <a:r>
              <a:rPr lang="ja-JP" altLang="en-US" dirty="0"/>
              <a:t>旧約の影に引きずられる</a:t>
            </a:r>
          </a:p>
          <a:p>
            <a:pPr algn="ctr"/>
            <a:r>
              <a:rPr lang="ja-JP" altLang="en-US" dirty="0"/>
              <a:t>キリスト教シオニズム</a:t>
            </a:r>
          </a:p>
        </p:txBody>
      </p:sp>
      <p:sp>
        <p:nvSpPr>
          <p:cNvPr id="4" name="コンテンツ プレースホルダー 3">
            <a:extLst>
              <a:ext uri="{FF2B5EF4-FFF2-40B4-BE49-F238E27FC236}">
                <a16:creationId xmlns:a16="http://schemas.microsoft.com/office/drawing/2014/main" id="{7706E350-4667-4AE2-B9E3-24EA3CBB9522}"/>
              </a:ext>
            </a:extLst>
          </p:cNvPr>
          <p:cNvSpPr>
            <a:spLocks noGrp="1"/>
          </p:cNvSpPr>
          <p:nvPr>
            <p:ph sz="half" idx="2"/>
          </p:nvPr>
        </p:nvSpPr>
        <p:spPr>
          <a:xfrm>
            <a:off x="155644" y="2141580"/>
            <a:ext cx="5841932" cy="4491449"/>
          </a:xfrm>
        </p:spPr>
        <p:txBody>
          <a:bodyPr>
            <a:normAutofit fontScale="77500" lnSpcReduction="20000"/>
          </a:bodyPr>
          <a:lstStyle/>
          <a:p>
            <a:pPr marL="514350" indent="-514350">
              <a:buFont typeface="+mj-lt"/>
              <a:buAutoNum type="arabicPeriod"/>
            </a:pPr>
            <a:r>
              <a:rPr lang="ja-JP" altLang="en-US" dirty="0"/>
              <a:t>ユダヤ人</a:t>
            </a:r>
            <a:r>
              <a:rPr lang="en-US" altLang="ja-JP" dirty="0"/>
              <a:t>―</a:t>
            </a:r>
            <a:r>
              <a:rPr lang="ja-JP" altLang="en-US" dirty="0"/>
              <a:t>可能となるときにはいつでも再建の義務</a:t>
            </a:r>
          </a:p>
          <a:p>
            <a:pPr marL="514350" indent="-514350">
              <a:buFont typeface="+mj-lt"/>
              <a:buAutoNum type="arabicPeriod"/>
            </a:pPr>
            <a:r>
              <a:rPr lang="ja-JP" altLang="en-US" dirty="0"/>
              <a:t>イスラム教徒の岩のドーム</a:t>
            </a:r>
            <a:r>
              <a:rPr lang="en-US" altLang="ja-JP" dirty="0"/>
              <a:t>―</a:t>
            </a:r>
            <a:r>
              <a:rPr lang="ja-JP" altLang="en-US" dirty="0"/>
              <a:t>神殿の丘にある</a:t>
            </a:r>
          </a:p>
          <a:p>
            <a:pPr marL="514350" indent="-514350">
              <a:buFont typeface="+mj-lt"/>
              <a:buAutoNum type="arabicPeriod"/>
            </a:pPr>
            <a:r>
              <a:rPr lang="ja-JP" altLang="en-US" dirty="0"/>
              <a:t>シオニストは、岩のドームを破壊し、第三神殿建立を目指す</a:t>
            </a:r>
          </a:p>
          <a:p>
            <a:pPr marL="514350" indent="-514350">
              <a:buFont typeface="+mj-lt"/>
              <a:buAutoNum type="arabicPeriod"/>
            </a:pPr>
            <a:r>
              <a:rPr lang="ja-JP" altLang="en-US" dirty="0"/>
              <a:t>冒瀆される神殿の再建</a:t>
            </a:r>
            <a:r>
              <a:rPr lang="en-US" altLang="ja-JP" dirty="0"/>
              <a:t>―</a:t>
            </a:r>
            <a:r>
              <a:rPr lang="ja-JP" altLang="en-US" dirty="0"/>
              <a:t>ハルマゲドン戦争と再臨の前提</a:t>
            </a:r>
          </a:p>
        </p:txBody>
      </p:sp>
      <p:sp>
        <p:nvSpPr>
          <p:cNvPr id="5" name="テキスト プレースホルダー 4">
            <a:extLst>
              <a:ext uri="{FF2B5EF4-FFF2-40B4-BE49-F238E27FC236}">
                <a16:creationId xmlns:a16="http://schemas.microsoft.com/office/drawing/2014/main" id="{D6A2EAF6-CC2F-4168-B4A3-59F87EB2FA1F}"/>
              </a:ext>
            </a:extLst>
          </p:cNvPr>
          <p:cNvSpPr>
            <a:spLocks noGrp="1"/>
          </p:cNvSpPr>
          <p:nvPr>
            <p:ph type="body" sz="quarter" idx="3"/>
          </p:nvPr>
        </p:nvSpPr>
        <p:spPr>
          <a:xfrm>
            <a:off x="6172200" y="953312"/>
            <a:ext cx="5183188" cy="823912"/>
          </a:xfrm>
        </p:spPr>
        <p:txBody>
          <a:bodyPr>
            <a:normAutofit lnSpcReduction="10000"/>
          </a:bodyPr>
          <a:lstStyle/>
          <a:p>
            <a:pPr algn="ctr"/>
            <a:r>
              <a:rPr lang="ja-JP" altLang="en-US" dirty="0"/>
              <a:t>キリストの人格とみわざという新約の光に牽引される福音主義</a:t>
            </a:r>
          </a:p>
        </p:txBody>
      </p:sp>
      <p:sp>
        <p:nvSpPr>
          <p:cNvPr id="6" name="コンテンツ プレースホルダー 5">
            <a:extLst>
              <a:ext uri="{FF2B5EF4-FFF2-40B4-BE49-F238E27FC236}">
                <a16:creationId xmlns:a16="http://schemas.microsoft.com/office/drawing/2014/main" id="{335C28AA-70C4-47E6-8AF0-3AE7EEA876D8}"/>
              </a:ext>
            </a:extLst>
          </p:cNvPr>
          <p:cNvSpPr>
            <a:spLocks noGrp="1"/>
          </p:cNvSpPr>
          <p:nvPr>
            <p:ph sz="quarter" idx="4"/>
          </p:nvPr>
        </p:nvSpPr>
        <p:spPr>
          <a:xfrm>
            <a:off x="6172199" y="1959402"/>
            <a:ext cx="5642429" cy="4673627"/>
          </a:xfrm>
        </p:spPr>
        <p:txBody>
          <a:bodyPr>
            <a:normAutofit fontScale="77500" lnSpcReduction="20000"/>
          </a:bodyPr>
          <a:lstStyle/>
          <a:p>
            <a:pPr marL="514350" indent="-514350">
              <a:buFont typeface="+mj-lt"/>
              <a:buAutoNum type="arabicPeriod"/>
            </a:pPr>
            <a:r>
              <a:rPr lang="ja-JP" altLang="en-US" dirty="0"/>
              <a:t>キリスト教徒にとって、犠牲のシステムを支持することは背教のしるし（ヘブ</a:t>
            </a:r>
            <a:r>
              <a:rPr lang="en-US" altLang="ja-JP" dirty="0"/>
              <a:t>6:6</a:t>
            </a:r>
            <a:r>
              <a:rPr lang="ja-JP" altLang="en-US" dirty="0"/>
              <a:t>）</a:t>
            </a:r>
          </a:p>
          <a:p>
            <a:pPr marL="514350" indent="-514350">
              <a:buFont typeface="+mj-lt"/>
              <a:buAutoNum type="arabicPeriod"/>
            </a:pPr>
            <a:r>
              <a:rPr lang="ja-JP" altLang="en-US" dirty="0"/>
              <a:t>神殿再建の支持は字義主義解釈から生じる</a:t>
            </a:r>
          </a:p>
          <a:p>
            <a:pPr marL="514350" indent="-514350">
              <a:buFont typeface="+mj-lt"/>
              <a:buAutoNum type="arabicPeriod"/>
            </a:pPr>
            <a:r>
              <a:rPr lang="ja-JP" altLang="en-US" dirty="0"/>
              <a:t>神殿は、キリストの贖罪のみわざの実例・写し・影</a:t>
            </a:r>
            <a:r>
              <a:rPr lang="en-US" altLang="ja-JP" dirty="0"/>
              <a:t>(8:5,13,10:1)</a:t>
            </a:r>
          </a:p>
          <a:p>
            <a:pPr marL="514350" indent="-514350">
              <a:buFont typeface="+mj-lt"/>
              <a:buAutoNum type="arabicPeriod"/>
            </a:pPr>
            <a:r>
              <a:rPr lang="ja-JP" altLang="en-US" dirty="0"/>
              <a:t>犠牲のシステムは無効にされている。</a:t>
            </a:r>
            <a:r>
              <a:rPr lang="en-US" altLang="ja-JP" dirty="0"/>
              <a:t>(10:9)</a:t>
            </a:r>
          </a:p>
          <a:p>
            <a:pPr marL="514350" indent="-514350">
              <a:buFont typeface="+mj-lt"/>
              <a:buAutoNum type="arabicPeriod"/>
            </a:pPr>
            <a:r>
              <a:rPr lang="ja-JP" altLang="en-US" dirty="0"/>
              <a:t>黙示録では、神は神殿を必要とせず、民とともに住まわれる</a:t>
            </a:r>
            <a:r>
              <a:rPr lang="en-US" altLang="ja-JP" dirty="0"/>
              <a:t>(</a:t>
            </a:r>
            <a:r>
              <a:rPr lang="ja-JP" altLang="en-US" dirty="0"/>
              <a:t>黙</a:t>
            </a:r>
            <a:r>
              <a:rPr lang="en-US" altLang="ja-JP" dirty="0"/>
              <a:t>21:3)</a:t>
            </a:r>
          </a:p>
          <a:p>
            <a:pPr marL="514350" indent="-514350">
              <a:buFont typeface="+mj-lt"/>
              <a:buAutoNum type="arabicPeriod"/>
            </a:pPr>
            <a:r>
              <a:rPr lang="ja-JP" altLang="en-US" dirty="0"/>
              <a:t>影としてのある形への回帰は、禁じられている</a:t>
            </a:r>
          </a:p>
          <a:p>
            <a:pPr marL="514350" indent="-514350">
              <a:buFont typeface="+mj-lt"/>
              <a:buAutoNum type="arabicPeriod"/>
            </a:pPr>
            <a:r>
              <a:rPr lang="ja-JP" altLang="en-US" dirty="0"/>
              <a:t>クリスチャンは、聖霊の宮であり、神の霊の神殿である</a:t>
            </a:r>
            <a:r>
              <a:rPr lang="en-US" altLang="ja-JP" dirty="0"/>
              <a:t>(Ⅰ</a:t>
            </a:r>
            <a:r>
              <a:rPr lang="ja-JP" altLang="en-US" dirty="0"/>
              <a:t>コリ</a:t>
            </a:r>
            <a:r>
              <a:rPr lang="en-US" altLang="ja-JP" dirty="0"/>
              <a:t>6:19, </a:t>
            </a:r>
            <a:r>
              <a:rPr lang="ja-JP" altLang="en-US" dirty="0"/>
              <a:t>エぺ</a:t>
            </a:r>
            <a:r>
              <a:rPr lang="en-US" altLang="ja-JP" dirty="0"/>
              <a:t>2:21)</a:t>
            </a:r>
            <a:r>
              <a:rPr lang="ja-JP" altLang="en-US" dirty="0"/>
              <a:t>。</a:t>
            </a:r>
          </a:p>
        </p:txBody>
      </p:sp>
    </p:spTree>
    <p:extLst>
      <p:ext uri="{BB962C8B-B14F-4D97-AF65-F5344CB8AC3E}">
        <p14:creationId xmlns:p14="http://schemas.microsoft.com/office/powerpoint/2010/main" val="3814766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7DF0DEB-371D-41C0-93EE-BD2E585E8C26}"/>
              </a:ext>
            </a:extLst>
          </p:cNvPr>
          <p:cNvSpPr>
            <a:spLocks noGrp="1"/>
          </p:cNvSpPr>
          <p:nvPr>
            <p:ph type="title"/>
          </p:nvPr>
        </p:nvSpPr>
        <p:spPr>
          <a:xfrm>
            <a:off x="126609" y="137794"/>
            <a:ext cx="11769969" cy="1017539"/>
          </a:xfrm>
        </p:spPr>
        <p:txBody>
          <a:bodyPr>
            <a:normAutofit/>
          </a:bodyPr>
          <a:lstStyle/>
          <a:p>
            <a:pPr algn="ctr"/>
            <a:r>
              <a:rPr lang="ja-JP" altLang="en-US" sz="3200" b="1" dirty="0">
                <a:solidFill>
                  <a:srgbClr val="00B0F0"/>
                </a:solidFill>
              </a:rPr>
              <a:t>導入</a:t>
            </a:r>
            <a:r>
              <a:rPr lang="ja-JP" altLang="en-US" sz="3200" dirty="0"/>
              <a:t>⑴</a:t>
            </a:r>
            <a:r>
              <a:rPr lang="en-US" altLang="ja-JP" sz="3200" dirty="0"/>
              <a:t>―</a:t>
            </a:r>
            <a:r>
              <a:rPr lang="ja-JP" altLang="en-US" sz="3200" dirty="0"/>
              <a:t>なぜ、</a:t>
            </a:r>
            <a:r>
              <a:rPr kumimoji="1" lang="ja-JP" altLang="en-US" sz="3200" dirty="0"/>
              <a:t>福音主義神学の座標軸なのか？</a:t>
            </a:r>
            <a:r>
              <a:rPr lang="en-US" altLang="zh-TW" sz="1600" dirty="0">
                <a:solidFill>
                  <a:prstClr val="black"/>
                </a:solidFill>
              </a:rPr>
              <a:t> </a:t>
            </a:r>
            <a:r>
              <a:rPr lang="en-US" altLang="zh-TW" sz="2000" dirty="0">
                <a:solidFill>
                  <a:prstClr val="black"/>
                </a:solidFill>
              </a:rPr>
              <a:t>[</a:t>
            </a:r>
            <a:r>
              <a:rPr lang="ja-JP" altLang="en-US" sz="2000" dirty="0">
                <a:solidFill>
                  <a:prstClr val="black"/>
                </a:solidFill>
              </a:rPr>
              <a:t>導入</a:t>
            </a:r>
            <a:r>
              <a:rPr lang="en-US" altLang="ja-JP" sz="2000" dirty="0">
                <a:solidFill>
                  <a:prstClr val="black"/>
                </a:solidFill>
              </a:rPr>
              <a:t>(1)-(3)… 8</a:t>
            </a:r>
            <a:r>
              <a:rPr lang="en-US" altLang="zh-TW" sz="2000" dirty="0">
                <a:solidFill>
                  <a:prstClr val="black"/>
                </a:solidFill>
              </a:rPr>
              <a:t>]</a:t>
            </a:r>
            <a:endParaRPr kumimoji="1" lang="ja-JP" altLang="en-US" sz="4000" dirty="0"/>
          </a:p>
        </p:txBody>
      </p:sp>
      <p:sp>
        <p:nvSpPr>
          <p:cNvPr id="5" name="コンテンツ プレースホルダー 4">
            <a:extLst>
              <a:ext uri="{FF2B5EF4-FFF2-40B4-BE49-F238E27FC236}">
                <a16:creationId xmlns:a16="http://schemas.microsoft.com/office/drawing/2014/main" id="{D6D10D8F-9FD9-4572-822D-9D560BF2354E}"/>
              </a:ext>
            </a:extLst>
          </p:cNvPr>
          <p:cNvSpPr>
            <a:spLocks noGrp="1"/>
          </p:cNvSpPr>
          <p:nvPr>
            <p:ph sz="half" idx="1"/>
          </p:nvPr>
        </p:nvSpPr>
        <p:spPr>
          <a:xfrm>
            <a:off x="295422" y="1561514"/>
            <a:ext cx="5876778" cy="4931361"/>
          </a:xfrm>
        </p:spPr>
        <p:txBody>
          <a:bodyPr>
            <a:normAutofit fontScale="85000" lnSpcReduction="20000"/>
          </a:bodyPr>
          <a:lstStyle/>
          <a:p>
            <a:pPr marL="514350" indent="-514350">
              <a:buFont typeface="+mj-lt"/>
              <a:buAutoNum type="arabicPeriod"/>
            </a:pPr>
            <a:r>
              <a:rPr lang="ja-JP" altLang="en-US" dirty="0"/>
              <a:t>信仰</a:t>
            </a:r>
            <a:r>
              <a:rPr lang="en-US" altLang="ja-JP" dirty="0"/>
              <a:t>―</a:t>
            </a:r>
            <a:r>
              <a:rPr lang="ja-JP" altLang="en-US" dirty="0"/>
              <a:t>深く主体的、実存的なもの</a:t>
            </a:r>
            <a:r>
              <a:rPr lang="en-US" altLang="ja-JP" dirty="0"/>
              <a:t>―</a:t>
            </a:r>
            <a:r>
              <a:rPr lang="ja-JP" altLang="en-US" dirty="0"/>
              <a:t>ひとつの文化現象として客観的・科学的に理解する視点</a:t>
            </a:r>
          </a:p>
          <a:p>
            <a:pPr lvl="1"/>
            <a:r>
              <a:rPr kumimoji="1" lang="ja-JP" altLang="en-US" dirty="0"/>
              <a:t>宗教とは何なのか、どの宗教も同じなのか、宗教の良し悪しの判断基準は何なのか？</a:t>
            </a:r>
          </a:p>
          <a:p>
            <a:pPr marL="514350" indent="-514350">
              <a:buFont typeface="+mj-lt"/>
              <a:buAutoNum type="arabicPeriod"/>
            </a:pPr>
            <a:r>
              <a:rPr lang="en-US" altLang="ja-JP" dirty="0"/>
              <a:t>P.</a:t>
            </a:r>
            <a:r>
              <a:rPr lang="ja-JP" altLang="en-US" dirty="0"/>
              <a:t>バーガー</a:t>
            </a:r>
            <a:r>
              <a:rPr lang="en-US" altLang="ja-JP" dirty="0"/>
              <a:t>『</a:t>
            </a:r>
            <a:r>
              <a:rPr lang="ja-JP" altLang="en-US" dirty="0"/>
              <a:t>聖会の騒音</a:t>
            </a:r>
            <a:r>
              <a:rPr lang="en-US" altLang="ja-JP" dirty="0"/>
              <a:t>』</a:t>
            </a:r>
            <a:endParaRPr lang="ja-JP" altLang="en-US" dirty="0"/>
          </a:p>
          <a:p>
            <a:pPr lvl="1"/>
            <a:r>
              <a:rPr kumimoji="1" lang="ja-JP" altLang="en-US" dirty="0"/>
              <a:t>礼拝時間と人種差別</a:t>
            </a:r>
            <a:r>
              <a:rPr kumimoji="1" lang="en-US" altLang="ja-JP" dirty="0"/>
              <a:t>―</a:t>
            </a:r>
            <a:r>
              <a:rPr kumimoji="1" lang="ja-JP" altLang="en-US" dirty="0"/>
              <a:t>学校・役所・会社→</a:t>
            </a:r>
            <a:r>
              <a:rPr lang="ja-JP" altLang="en-US" dirty="0"/>
              <a:t>より積極的な平等共存の確立と形成へ</a:t>
            </a:r>
          </a:p>
          <a:p>
            <a:pPr marL="514350" indent="-514350">
              <a:buFont typeface="+mj-lt"/>
              <a:buAutoNum type="arabicPeriod"/>
            </a:pPr>
            <a:r>
              <a:rPr lang="ja-JP" altLang="en-US" dirty="0"/>
              <a:t>キリスト教</a:t>
            </a:r>
            <a:r>
              <a:rPr lang="en-US" altLang="ja-JP" dirty="0"/>
              <a:t>―What?</a:t>
            </a:r>
            <a:r>
              <a:rPr lang="ja-JP" altLang="en-US" dirty="0"/>
              <a:t>「神学」</a:t>
            </a:r>
            <a:r>
              <a:rPr lang="en-US" altLang="ja-JP" dirty="0"/>
              <a:t>, How?</a:t>
            </a:r>
            <a:r>
              <a:rPr lang="ja-JP" altLang="en-US" dirty="0"/>
              <a:t>「倫理」</a:t>
            </a:r>
            <a:r>
              <a:rPr lang="en-US" altLang="ja-JP" dirty="0"/>
              <a:t>, Why? </a:t>
            </a:r>
            <a:r>
              <a:rPr lang="ja-JP" altLang="en-US" dirty="0"/>
              <a:t>「存在理由」</a:t>
            </a:r>
          </a:p>
          <a:p>
            <a:pPr lvl="1"/>
            <a:r>
              <a:rPr lang="ja-JP" altLang="en-US" dirty="0"/>
              <a:t>他の宗教者等への</a:t>
            </a:r>
            <a:r>
              <a:rPr lang="en-US" altLang="ja-JP" dirty="0"/>
              <a:t>”</a:t>
            </a:r>
            <a:r>
              <a:rPr lang="ja-JP" altLang="en-US" dirty="0"/>
              <a:t>証し力</a:t>
            </a:r>
            <a:r>
              <a:rPr lang="en-US" altLang="ja-JP" dirty="0"/>
              <a:t>”</a:t>
            </a:r>
            <a:r>
              <a:rPr lang="ja-JP" altLang="en-US" dirty="0"/>
              <a:t>が問われている（「地の果て」使徒</a:t>
            </a:r>
            <a:r>
              <a:rPr lang="en-US" altLang="ja-JP" dirty="0"/>
              <a:t>1:18</a:t>
            </a:r>
            <a:r>
              <a:rPr lang="ja-JP" altLang="en-US" dirty="0"/>
              <a:t>、「世の終わりまで」マタイ</a:t>
            </a:r>
            <a:r>
              <a:rPr lang="en-US" altLang="ja-JP" dirty="0"/>
              <a:t>28:19</a:t>
            </a:r>
            <a:r>
              <a:rPr lang="ja-JP" altLang="en-US" dirty="0"/>
              <a:t>）</a:t>
            </a:r>
          </a:p>
          <a:p>
            <a:pPr lvl="1"/>
            <a:r>
              <a:rPr lang="ja-JP" altLang="en-US" dirty="0"/>
              <a:t>ユダヤ人のみならず、アラブ人等すべての民に福音の「存在理由」を、「倫理」的証しを通し、「神学」の本質であるキリストの人格とみわざの証し人として召されている</a:t>
            </a:r>
          </a:p>
        </p:txBody>
      </p:sp>
      <p:graphicFrame>
        <p:nvGraphicFramePr>
          <p:cNvPr id="7" name="コンテンツ プレースホルダー 6">
            <a:extLst>
              <a:ext uri="{FF2B5EF4-FFF2-40B4-BE49-F238E27FC236}">
                <a16:creationId xmlns:a16="http://schemas.microsoft.com/office/drawing/2014/main" id="{1790FC0A-DF14-42A5-A8CD-B8ACA2F22EEE}"/>
              </a:ext>
            </a:extLst>
          </p:cNvPr>
          <p:cNvGraphicFramePr>
            <a:graphicFrameLocks noGrp="1"/>
          </p:cNvGraphicFramePr>
          <p:nvPr>
            <p:ph sz="half" idx="2"/>
            <p:extLst/>
          </p:nvPr>
        </p:nvGraphicFramePr>
        <p:xfrm>
          <a:off x="6165862" y="1860098"/>
          <a:ext cx="5730716"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テキスト ボックス 2">
            <a:extLst>
              <a:ext uri="{FF2B5EF4-FFF2-40B4-BE49-F238E27FC236}">
                <a16:creationId xmlns:a16="http://schemas.microsoft.com/office/drawing/2014/main" id="{94D68B66-458E-415F-9EA9-595818F54DCF}"/>
              </a:ext>
            </a:extLst>
          </p:cNvPr>
          <p:cNvSpPr txBox="1"/>
          <p:nvPr/>
        </p:nvSpPr>
        <p:spPr>
          <a:xfrm>
            <a:off x="8510715" y="1341474"/>
            <a:ext cx="104100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神学</a:t>
            </a:r>
          </a:p>
        </p:txBody>
      </p:sp>
      <p:sp>
        <p:nvSpPr>
          <p:cNvPr id="6" name="テキスト ボックス 5">
            <a:extLst>
              <a:ext uri="{FF2B5EF4-FFF2-40B4-BE49-F238E27FC236}">
                <a16:creationId xmlns:a16="http://schemas.microsoft.com/office/drawing/2014/main" id="{54242E6C-BF3D-4815-9EFA-FC8A732298A0}"/>
              </a:ext>
            </a:extLst>
          </p:cNvPr>
          <p:cNvSpPr txBox="1"/>
          <p:nvPr/>
        </p:nvSpPr>
        <p:spPr>
          <a:xfrm>
            <a:off x="11211951" y="3798277"/>
            <a:ext cx="6846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倫理</a:t>
            </a:r>
          </a:p>
        </p:txBody>
      </p:sp>
    </p:spTree>
    <p:extLst>
      <p:ext uri="{BB962C8B-B14F-4D97-AF65-F5344CB8AC3E}">
        <p14:creationId xmlns:p14="http://schemas.microsoft.com/office/powerpoint/2010/main" val="897734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7DF0DEB-371D-41C0-93EE-BD2E585E8C26}"/>
              </a:ext>
            </a:extLst>
          </p:cNvPr>
          <p:cNvSpPr>
            <a:spLocks noGrp="1"/>
          </p:cNvSpPr>
          <p:nvPr>
            <p:ph type="title"/>
          </p:nvPr>
        </p:nvSpPr>
        <p:spPr>
          <a:xfrm>
            <a:off x="838200" y="1"/>
            <a:ext cx="10515600" cy="1284050"/>
          </a:xfrm>
        </p:spPr>
        <p:txBody>
          <a:bodyPr>
            <a:normAutofit/>
          </a:bodyPr>
          <a:lstStyle/>
          <a:p>
            <a:pPr algn="ctr"/>
            <a:r>
              <a:rPr lang="ja-JP" altLang="en-US" sz="4000" b="1" dirty="0">
                <a:solidFill>
                  <a:srgbClr val="00B0F0"/>
                </a:solidFill>
              </a:rPr>
              <a:t>講義②旧約聖書</a:t>
            </a:r>
            <a:r>
              <a:rPr lang="en-US" altLang="ja-JP" sz="4000" b="1" dirty="0">
                <a:solidFill>
                  <a:srgbClr val="00B0F0"/>
                </a:solidFill>
              </a:rPr>
              <a:t>―</a:t>
            </a:r>
            <a:r>
              <a:rPr lang="ja-JP" altLang="en-US" sz="4000" b="1" dirty="0">
                <a:solidFill>
                  <a:srgbClr val="00B0F0"/>
                </a:solidFill>
              </a:rPr>
              <a:t>その啓示の漸進性を</a:t>
            </a:r>
            <a:br>
              <a:rPr lang="ja-JP" altLang="en-US" sz="4000" b="1" dirty="0">
                <a:solidFill>
                  <a:srgbClr val="00B0F0"/>
                </a:solidFill>
              </a:rPr>
            </a:br>
            <a:r>
              <a:rPr lang="ja-JP" altLang="en-US" sz="4000" b="1" dirty="0">
                <a:solidFill>
                  <a:srgbClr val="00B0F0"/>
                </a:solidFill>
              </a:rPr>
              <a:t>どのように理解すべきなのか</a:t>
            </a:r>
            <a:r>
              <a:rPr lang="en-US" altLang="ja-JP" sz="2400" b="1" dirty="0">
                <a:solidFill>
                  <a:prstClr val="black"/>
                </a:solidFill>
              </a:rPr>
              <a:t>[</a:t>
            </a:r>
            <a:r>
              <a:rPr lang="ja-JP" altLang="en-US" sz="2400" b="1" dirty="0">
                <a:solidFill>
                  <a:prstClr val="black"/>
                </a:solidFill>
              </a:rPr>
              <a:t>講義</a:t>
            </a:r>
            <a:r>
              <a:rPr lang="en-US" altLang="ja-JP" sz="2400" b="1" dirty="0">
                <a:solidFill>
                  <a:prstClr val="black"/>
                </a:solidFill>
              </a:rPr>
              <a:t>40+</a:t>
            </a:r>
            <a:r>
              <a:rPr lang="ja-JP" altLang="en-US" sz="2400" b="1" dirty="0">
                <a:solidFill>
                  <a:prstClr val="black"/>
                </a:solidFill>
              </a:rPr>
              <a:t>質疑</a:t>
            </a:r>
            <a:r>
              <a:rPr lang="en-US" altLang="ja-JP" sz="2400" b="1" dirty="0">
                <a:solidFill>
                  <a:prstClr val="black"/>
                </a:solidFill>
              </a:rPr>
              <a:t>10]</a:t>
            </a:r>
            <a:endParaRPr kumimoji="1" lang="ja-JP" altLang="en-US" sz="4000" dirty="0"/>
          </a:p>
        </p:txBody>
      </p:sp>
      <p:sp>
        <p:nvSpPr>
          <p:cNvPr id="5" name="コンテンツ プレースホルダー 4">
            <a:extLst>
              <a:ext uri="{FF2B5EF4-FFF2-40B4-BE49-F238E27FC236}">
                <a16:creationId xmlns:a16="http://schemas.microsoft.com/office/drawing/2014/main" id="{D6D10D8F-9FD9-4572-822D-9D560BF2354E}"/>
              </a:ext>
            </a:extLst>
          </p:cNvPr>
          <p:cNvSpPr>
            <a:spLocks noGrp="1"/>
          </p:cNvSpPr>
          <p:nvPr>
            <p:ph sz="half" idx="1"/>
          </p:nvPr>
        </p:nvSpPr>
        <p:spPr>
          <a:xfrm>
            <a:off x="194553" y="1825625"/>
            <a:ext cx="5825247" cy="4886460"/>
          </a:xfrm>
        </p:spPr>
        <p:txBody>
          <a:bodyPr>
            <a:normAutofit fontScale="92500" lnSpcReduction="20000"/>
          </a:bodyPr>
          <a:lstStyle/>
          <a:p>
            <a:pPr marL="514350" indent="-514350">
              <a:buFont typeface="+mj-lt"/>
              <a:buAutoNum type="arabicPeriod"/>
            </a:pPr>
            <a:r>
              <a:rPr lang="ja-JP" altLang="en-US" dirty="0"/>
              <a:t>一部の人のための神か、すべての人の神か</a:t>
            </a:r>
          </a:p>
          <a:p>
            <a:pPr lvl="1"/>
            <a:r>
              <a:rPr lang="ja-JP" altLang="en-US" dirty="0"/>
              <a:t>理解に苦しむ旧約聖書テキスト</a:t>
            </a:r>
          </a:p>
          <a:p>
            <a:pPr marL="514350" indent="-514350">
              <a:buFont typeface="+mj-lt"/>
              <a:buAutoNum type="arabicPeriod"/>
            </a:pPr>
            <a:r>
              <a:rPr lang="ja-JP" altLang="en-US" dirty="0"/>
              <a:t>一部の人のための土地か、すべての人のための土地か</a:t>
            </a:r>
          </a:p>
          <a:p>
            <a:pPr marL="971550" lvl="1" indent="-514350">
              <a:buFont typeface="+mj-lt"/>
              <a:buAutoNum type="arabicPeriod"/>
            </a:pPr>
            <a:r>
              <a:rPr lang="ja-JP" altLang="en-US" dirty="0"/>
              <a:t>レビ記を超える神学</a:t>
            </a:r>
          </a:p>
          <a:p>
            <a:pPr marL="971550" lvl="1" indent="-514350">
              <a:buFont typeface="+mj-lt"/>
              <a:buAutoNum type="arabicPeriod"/>
            </a:pPr>
            <a:r>
              <a:rPr lang="ja-JP" altLang="en-US" dirty="0"/>
              <a:t>当時の神学者に対するエゼキエルの批判</a:t>
            </a:r>
          </a:p>
          <a:p>
            <a:pPr marL="971550" lvl="1" indent="-514350">
              <a:buFont typeface="+mj-lt"/>
              <a:buAutoNum type="arabicPeriod"/>
            </a:pPr>
            <a:r>
              <a:rPr lang="ja-JP" altLang="en-US" dirty="0"/>
              <a:t>パレスチナ問題にどのように関わっているか</a:t>
            </a:r>
          </a:p>
          <a:p>
            <a:pPr marL="514350" indent="-514350">
              <a:buFont typeface="+mj-lt"/>
              <a:buAutoNum type="arabicPeriod"/>
            </a:pPr>
            <a:r>
              <a:rPr lang="ja-JP" altLang="en-US" dirty="0"/>
              <a:t>一部の人のためのエルサレムか、すべての人のためのエルサレムか</a:t>
            </a:r>
          </a:p>
          <a:p>
            <a:pPr marL="971550" lvl="1" indent="-514350">
              <a:buFont typeface="+mj-lt"/>
              <a:buAutoNum type="arabicPeriod"/>
            </a:pPr>
            <a:r>
              <a:rPr lang="ja-JP" altLang="en-US" dirty="0"/>
              <a:t>戦争の神か、平和の神か</a:t>
            </a:r>
          </a:p>
          <a:p>
            <a:r>
              <a:rPr lang="ja-JP" altLang="en-US" dirty="0"/>
              <a:t>結び</a:t>
            </a:r>
            <a:r>
              <a:rPr lang="en-US" altLang="ja-JP" dirty="0"/>
              <a:t>―</a:t>
            </a:r>
            <a:r>
              <a:rPr lang="ja-JP" altLang="en-US" dirty="0"/>
              <a:t>ヨナの神学</a:t>
            </a:r>
          </a:p>
        </p:txBody>
      </p:sp>
      <p:graphicFrame>
        <p:nvGraphicFramePr>
          <p:cNvPr id="7" name="コンテンツ プレースホルダー 6">
            <a:extLst>
              <a:ext uri="{FF2B5EF4-FFF2-40B4-BE49-F238E27FC236}">
                <a16:creationId xmlns:a16="http://schemas.microsoft.com/office/drawing/2014/main" id="{1790FC0A-DF14-42A5-A8CD-B8ACA2F22EEE}"/>
              </a:ext>
            </a:extLst>
          </p:cNvPr>
          <p:cNvGraphicFramePr>
            <a:graphicFrameLocks noGrp="1"/>
          </p:cNvGraphicFramePr>
          <p:nvPr>
            <p:ph sz="half" idx="2"/>
            <p:extLst>
              <p:ext uri="{D42A27DB-BD31-4B8C-83A1-F6EECF244321}">
                <p14:modId xmlns:p14="http://schemas.microsoft.com/office/powerpoint/2010/main" val="1337064873"/>
              </p:ext>
            </p:extLst>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49783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a:xfrm>
            <a:off x="171450" y="217715"/>
            <a:ext cx="11901488" cy="1472974"/>
          </a:xfrm>
        </p:spPr>
        <p:txBody>
          <a:bodyPr>
            <a:normAutofit/>
          </a:bodyPr>
          <a:lstStyle/>
          <a:p>
            <a:pPr algn="ctr"/>
            <a:r>
              <a:rPr lang="ja-JP" altLang="en-US" b="1" dirty="0">
                <a:solidFill>
                  <a:srgbClr val="00B050"/>
                </a:solidFill>
              </a:rPr>
              <a:t>⑴一部の人のための神か、</a:t>
            </a:r>
            <a:br>
              <a:rPr lang="ja-JP" altLang="en-US" b="1" dirty="0">
                <a:solidFill>
                  <a:srgbClr val="00B050"/>
                </a:solidFill>
              </a:rPr>
            </a:br>
            <a:r>
              <a:rPr lang="ja-JP" altLang="en-US" b="1" dirty="0">
                <a:solidFill>
                  <a:srgbClr val="00B050"/>
                </a:solidFill>
              </a:rPr>
              <a:t>すべての人の神か</a:t>
            </a:r>
            <a:endParaRPr kumimoji="1" lang="ja-JP" altLang="en-US" b="1" dirty="0">
              <a:solidFill>
                <a:srgbClr val="00B050"/>
              </a:solidFill>
            </a:endParaRPr>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p:txBody>
          <a:bodyPr>
            <a:normAutofit fontScale="92500" lnSpcReduction="20000"/>
          </a:bodyPr>
          <a:lstStyle/>
          <a:p>
            <a:pPr marL="514350" indent="-514350">
              <a:buFont typeface="+mj-lt"/>
              <a:buAutoNum type="arabicPeriod"/>
            </a:pPr>
            <a:r>
              <a:rPr lang="ja-JP" altLang="en-US" dirty="0"/>
              <a:t>一部の人のための神か</a:t>
            </a:r>
          </a:p>
          <a:p>
            <a:pPr marL="971550" lvl="1" indent="-514350">
              <a:buFont typeface="+mj-lt"/>
              <a:buAutoNum type="arabicPeriod"/>
            </a:pPr>
            <a:r>
              <a:rPr lang="ja-JP" altLang="en-US" dirty="0"/>
              <a:t>キリスト者が神の名において、奴隷制度・女性差別・民族浄化</a:t>
            </a:r>
          </a:p>
          <a:p>
            <a:pPr marL="971550" lvl="1" indent="-514350">
              <a:buFont typeface="+mj-lt"/>
              <a:buAutoNum type="arabicPeriod"/>
            </a:pPr>
            <a:r>
              <a:rPr lang="ja-JP" altLang="en-US" dirty="0"/>
              <a:t>神の暴力、恐怖のテキスト</a:t>
            </a:r>
          </a:p>
          <a:p>
            <a:pPr marL="971550" lvl="1" indent="-514350">
              <a:buFont typeface="+mj-lt"/>
              <a:buAutoNum type="arabicPeriod"/>
            </a:pPr>
            <a:r>
              <a:rPr lang="ja-JP" altLang="en-US" dirty="0"/>
              <a:t>部族的・排外的理解</a:t>
            </a:r>
          </a:p>
          <a:p>
            <a:pPr marL="971550" lvl="1" indent="-514350">
              <a:buFont typeface="+mj-lt"/>
              <a:buAutoNum type="arabicPeriod"/>
            </a:pPr>
            <a:r>
              <a:rPr lang="ja-JP" altLang="en-US" dirty="0"/>
              <a:t>部族社会の偏見、人種的偏見、人種差別、さらには原始的な人間理解</a:t>
            </a:r>
          </a:p>
          <a:p>
            <a:pPr marL="514350" indent="-514350">
              <a:buFont typeface="+mj-lt"/>
              <a:buAutoNum type="arabicPeriod"/>
            </a:pPr>
            <a:r>
              <a:rPr lang="ja-JP" altLang="en-US" dirty="0"/>
              <a:t>すべての人の神か</a:t>
            </a:r>
          </a:p>
          <a:p>
            <a:pPr marL="971550" lvl="1" indent="-514350">
              <a:buFont typeface="+mj-lt"/>
              <a:buAutoNum type="arabicPeriod"/>
            </a:pPr>
            <a:r>
              <a:rPr lang="ja-JP" altLang="en-US" dirty="0"/>
              <a:t>人権の価値・国際法</a:t>
            </a:r>
          </a:p>
          <a:p>
            <a:pPr marL="971550" lvl="1" indent="-514350">
              <a:buFont typeface="+mj-lt"/>
              <a:buAutoNum type="arabicPeriod"/>
            </a:pPr>
            <a:r>
              <a:rPr lang="ja-JP" altLang="en-US" dirty="0"/>
              <a:t>キリストの精神</a:t>
            </a:r>
          </a:p>
          <a:p>
            <a:pPr marL="971550" lvl="1" indent="-514350">
              <a:buFont typeface="+mj-lt"/>
              <a:buAutoNum type="arabicPeriod"/>
            </a:pPr>
            <a:r>
              <a:rPr lang="ja-JP" altLang="en-US" dirty="0"/>
              <a:t>拒絶されるべきテキスト</a:t>
            </a:r>
          </a:p>
          <a:p>
            <a:pPr marL="971550" lvl="1" indent="-514350">
              <a:buFont typeface="+mj-lt"/>
              <a:buAutoNum type="arabicPeriod"/>
            </a:pPr>
            <a:r>
              <a:rPr lang="ja-JP" altLang="en-US" dirty="0"/>
              <a:t>イエスは、先住民追放・民族浄化を引用せず</a:t>
            </a:r>
          </a:p>
          <a:p>
            <a:pPr marL="971550" lvl="1" indent="-514350">
              <a:buFont typeface="+mj-lt"/>
              <a:buAutoNum type="arabicPeriod"/>
            </a:pPr>
            <a:r>
              <a:rPr lang="ja-JP" altLang="en-US" dirty="0"/>
              <a:t>懲罰的・帝国主義的、あるいは階級差別的・排除主義的な箇所から引用せず</a:t>
            </a:r>
          </a:p>
          <a:p>
            <a:pPr marL="971550" lvl="1" indent="-514350">
              <a:buFont typeface="+mj-lt"/>
              <a:buAutoNum type="arabicPeriod"/>
            </a:pPr>
            <a:r>
              <a:rPr lang="ja-JP" altLang="en-US" dirty="0"/>
              <a:t>イエスは、いつもその逆のことを教えている</a:t>
            </a:r>
          </a:p>
        </p:txBody>
      </p:sp>
    </p:spTree>
    <p:extLst>
      <p:ext uri="{BB962C8B-B14F-4D97-AF65-F5344CB8AC3E}">
        <p14:creationId xmlns:p14="http://schemas.microsoft.com/office/powerpoint/2010/main" val="3697555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DDD7D3-9D91-460C-B771-A1737AAB85E5}"/>
              </a:ext>
            </a:extLst>
          </p:cNvPr>
          <p:cNvSpPr>
            <a:spLocks noGrp="1"/>
          </p:cNvSpPr>
          <p:nvPr>
            <p:ph type="title"/>
          </p:nvPr>
        </p:nvSpPr>
        <p:spPr>
          <a:xfrm>
            <a:off x="159657" y="365125"/>
            <a:ext cx="11495314" cy="1325563"/>
          </a:xfrm>
        </p:spPr>
        <p:txBody>
          <a:bodyPr/>
          <a:lstStyle/>
          <a:p>
            <a:pPr algn="ctr"/>
            <a:r>
              <a:rPr lang="ja-JP" altLang="en-US" dirty="0"/>
              <a:t>①</a:t>
            </a:r>
            <a:r>
              <a:rPr lang="en-US" altLang="ja-JP" dirty="0"/>
              <a:t>a. </a:t>
            </a:r>
            <a:r>
              <a:rPr lang="ja-JP" altLang="en-US" dirty="0"/>
              <a:t>理解に苦しむ旧約聖書テキスト（項目）</a:t>
            </a:r>
            <a:endParaRPr kumimoji="1" lang="ja-JP" altLang="en-US" dirty="0"/>
          </a:p>
        </p:txBody>
      </p:sp>
      <p:sp>
        <p:nvSpPr>
          <p:cNvPr id="3" name="コンテンツ プレースホルダー 2">
            <a:extLst>
              <a:ext uri="{FF2B5EF4-FFF2-40B4-BE49-F238E27FC236}">
                <a16:creationId xmlns:a16="http://schemas.microsoft.com/office/drawing/2014/main" id="{33F378D5-10D5-4748-B4A7-09FDE07CFF54}"/>
              </a:ext>
            </a:extLst>
          </p:cNvPr>
          <p:cNvSpPr>
            <a:spLocks noGrp="1"/>
          </p:cNvSpPr>
          <p:nvPr>
            <p:ph idx="1"/>
          </p:nvPr>
        </p:nvSpPr>
        <p:spPr/>
        <p:txBody>
          <a:bodyPr/>
          <a:lstStyle/>
          <a:p>
            <a:pPr marL="514350" indent="-514350">
              <a:buFont typeface="+mj-lt"/>
              <a:buAutoNum type="arabicPeriod"/>
            </a:pPr>
            <a:r>
              <a:rPr lang="ja-JP" altLang="en-US" dirty="0"/>
              <a:t>民族浄化の要求</a:t>
            </a:r>
            <a:endParaRPr lang="en-US" altLang="ja-JP" dirty="0"/>
          </a:p>
          <a:p>
            <a:pPr marL="514350" indent="-514350">
              <a:buFont typeface="+mj-lt"/>
              <a:buAutoNum type="arabicPeriod"/>
            </a:pPr>
            <a:r>
              <a:rPr lang="ja-JP" altLang="en-US" dirty="0"/>
              <a:t>民族根絶の要求</a:t>
            </a:r>
          </a:p>
          <a:p>
            <a:pPr marL="514350" indent="-514350">
              <a:buFont typeface="+mj-lt"/>
              <a:buAutoNum type="arabicPeriod"/>
            </a:pPr>
            <a:r>
              <a:rPr lang="ja-JP" altLang="en-US" dirty="0"/>
              <a:t>復讐の神</a:t>
            </a:r>
          </a:p>
          <a:p>
            <a:pPr marL="514350" indent="-514350">
              <a:buFont typeface="+mj-lt"/>
              <a:buAutoNum type="arabicPeriod"/>
            </a:pPr>
            <a:r>
              <a:rPr lang="ja-JP" altLang="en-US" dirty="0"/>
              <a:t>究極の敵アマレク</a:t>
            </a:r>
          </a:p>
          <a:p>
            <a:pPr marL="514350" indent="-514350">
              <a:buFont typeface="+mj-lt"/>
              <a:buAutoNum type="arabicPeriod"/>
            </a:pPr>
            <a:r>
              <a:rPr lang="ja-JP" altLang="en-US" dirty="0"/>
              <a:t>ユダヤ教宗教文献における排外主義的自民族中心主義の例</a:t>
            </a:r>
          </a:p>
          <a:p>
            <a:pPr marL="514350" indent="-514350">
              <a:buFont typeface="+mj-lt"/>
              <a:buAutoNum type="arabicPeriod"/>
            </a:pPr>
            <a:r>
              <a:rPr lang="ja-JP" altLang="en-US" dirty="0"/>
              <a:t>人種的偏見と人種差別</a:t>
            </a:r>
          </a:p>
        </p:txBody>
      </p:sp>
    </p:spTree>
    <p:extLst>
      <p:ext uri="{BB962C8B-B14F-4D97-AF65-F5344CB8AC3E}">
        <p14:creationId xmlns:p14="http://schemas.microsoft.com/office/powerpoint/2010/main" val="2122501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a:xfrm>
            <a:off x="838200" y="113665"/>
            <a:ext cx="10515600" cy="357824"/>
          </a:xfrm>
        </p:spPr>
        <p:txBody>
          <a:bodyPr>
            <a:noAutofit/>
          </a:bodyPr>
          <a:lstStyle/>
          <a:p>
            <a:pPr algn="ctr"/>
            <a:r>
              <a:rPr lang="ja-JP" altLang="en-US" sz="2400" dirty="0"/>
              <a:t>①</a:t>
            </a:r>
            <a:r>
              <a:rPr lang="en-US" altLang="ja-JP" sz="2400" dirty="0"/>
              <a:t>a. </a:t>
            </a:r>
            <a:r>
              <a:rPr lang="ja-JP" altLang="en-US" sz="2400" dirty="0"/>
              <a:t>理解に苦しむ旧約聖書テキスト（詳細）</a:t>
            </a:r>
            <a:r>
              <a:rPr lang="en-US" altLang="ja-JP" sz="2400" dirty="0"/>
              <a:t>1-2</a:t>
            </a:r>
            <a:endParaRPr kumimoji="1" lang="ja-JP" altLang="en-US" sz="2400" dirty="0"/>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a:xfrm>
            <a:off x="0" y="471489"/>
            <a:ext cx="12192000" cy="6386511"/>
          </a:xfrm>
        </p:spPr>
        <p:txBody>
          <a:bodyPr>
            <a:normAutofit fontScale="92500" lnSpcReduction="10000"/>
          </a:bodyPr>
          <a:lstStyle/>
          <a:p>
            <a:pPr marL="514350" indent="-514350">
              <a:buFont typeface="+mj-lt"/>
              <a:buAutoNum type="arabicPeriod"/>
            </a:pPr>
            <a:r>
              <a:rPr lang="ja-JP" altLang="en-US" dirty="0"/>
              <a:t>民族浄化の要求</a:t>
            </a:r>
            <a:r>
              <a:rPr lang="en-US" altLang="ja-JP" dirty="0"/>
              <a:t>―</a:t>
            </a:r>
            <a:endParaRPr lang="ja-JP" altLang="en-US" dirty="0"/>
          </a:p>
          <a:p>
            <a:pPr marL="971550" lvl="1" indent="-514350">
              <a:buFont typeface="+mj-lt"/>
              <a:buAutoNum type="arabicPeriod"/>
            </a:pPr>
            <a:r>
              <a:rPr lang="ja-JP" altLang="en-US" dirty="0"/>
              <a:t>民</a:t>
            </a:r>
            <a:r>
              <a:rPr lang="en-US" altLang="ja-JP" dirty="0"/>
              <a:t>33:50 </a:t>
            </a:r>
            <a:r>
              <a:rPr lang="ja-JP" altLang="en-US" dirty="0"/>
              <a:t>エリコをのぞむヨルダン川のほとりのモアブの草原で、</a:t>
            </a:r>
            <a:r>
              <a:rPr lang="en-US" altLang="ja-JP" dirty="0"/>
              <a:t>【</a:t>
            </a:r>
            <a:r>
              <a:rPr lang="ja-JP" altLang="en-US" dirty="0"/>
              <a:t>主</a:t>
            </a:r>
            <a:r>
              <a:rPr lang="en-US" altLang="ja-JP" dirty="0"/>
              <a:t>】</a:t>
            </a:r>
            <a:r>
              <a:rPr lang="ja-JP" altLang="en-US" dirty="0"/>
              <a:t>はモーセに告げられた。</a:t>
            </a:r>
          </a:p>
          <a:p>
            <a:pPr marL="971550" lvl="1" indent="-514350">
              <a:buFont typeface="+mj-lt"/>
              <a:buAutoNum type="arabicPeriod"/>
            </a:pPr>
            <a:r>
              <a:rPr lang="en-US" altLang="ja-JP" dirty="0"/>
              <a:t>33:51 </a:t>
            </a:r>
            <a:r>
              <a:rPr lang="ja-JP" altLang="en-US" dirty="0"/>
              <a:t>「イスラエルの子らに告げよ。あなたがたがヨルダン川を渡ってカナンの地に入るときには、</a:t>
            </a:r>
          </a:p>
          <a:p>
            <a:pPr marL="971550" lvl="1" indent="-514350">
              <a:buFont typeface="+mj-lt"/>
              <a:buAutoNum type="arabicPeriod"/>
            </a:pPr>
            <a:r>
              <a:rPr lang="en-US" altLang="ja-JP" dirty="0"/>
              <a:t>33:52 </a:t>
            </a:r>
            <a:r>
              <a:rPr lang="ja-JP" altLang="en-US" dirty="0"/>
              <a:t>その地の住民をことごとくあなたがたの前から追い払って、彼らの石像をすべて粉砕し、彼らの鋳像をすべて粉砕し、彼らの高き所をすべて打ち壊さなければならない。</a:t>
            </a:r>
          </a:p>
          <a:p>
            <a:pPr marL="971550" lvl="1" indent="-514350">
              <a:buFont typeface="+mj-lt"/>
              <a:buAutoNum type="arabicPeriod"/>
            </a:pPr>
            <a:r>
              <a:rPr lang="en-US" altLang="ja-JP" dirty="0"/>
              <a:t>33:53 </a:t>
            </a:r>
            <a:r>
              <a:rPr lang="ja-JP" altLang="en-US" dirty="0"/>
              <a:t>あなたがたはその地を自分の所有とし、そこに住め。あなたがたが所有するように、わたしがそれを与えたからである。</a:t>
            </a:r>
          </a:p>
          <a:p>
            <a:pPr marL="514350" indent="-514350">
              <a:buFont typeface="+mj-lt"/>
              <a:buAutoNum type="arabicPeriod"/>
            </a:pPr>
            <a:r>
              <a:rPr lang="ja-JP" altLang="en-US" dirty="0"/>
              <a:t>民族根絶の要求</a:t>
            </a:r>
          </a:p>
          <a:p>
            <a:pPr marL="971550" lvl="1" indent="-514350">
              <a:buFont typeface="+mj-lt"/>
              <a:buAutoNum type="arabicPeriod"/>
            </a:pPr>
            <a:r>
              <a:rPr lang="ja-JP" altLang="en-US" dirty="0"/>
              <a:t>申</a:t>
            </a:r>
            <a:r>
              <a:rPr lang="en-US" altLang="ja-JP" dirty="0"/>
              <a:t>7:1 </a:t>
            </a:r>
            <a:r>
              <a:rPr lang="ja-JP" altLang="en-US" dirty="0"/>
              <a:t>あなたが入って行って所有しようとしている地に、あなたの神、</a:t>
            </a:r>
            <a:r>
              <a:rPr lang="en-US" altLang="ja-JP" dirty="0"/>
              <a:t>【</a:t>
            </a:r>
            <a:r>
              <a:rPr lang="ja-JP" altLang="en-US" dirty="0"/>
              <a:t>主</a:t>
            </a:r>
            <a:r>
              <a:rPr lang="en-US" altLang="ja-JP" dirty="0"/>
              <a:t>】</a:t>
            </a:r>
            <a:r>
              <a:rPr lang="ja-JP" altLang="en-US" dirty="0"/>
              <a:t>があなたを導き入れるとき、主は、あなたよりも数多くまた強い七つの異邦の民、すなわち、ヒッタイト人、ギルガシ人、アモリ人、カナン人、ペリジ人、ヒビ人、およびエブス人をあなたの前から追い払われる。</a:t>
            </a:r>
          </a:p>
          <a:p>
            <a:pPr marL="971550" lvl="1" indent="-514350">
              <a:buFont typeface="+mj-lt"/>
              <a:buAutoNum type="arabicPeriod"/>
            </a:pPr>
            <a:r>
              <a:rPr lang="en-US" altLang="ja-JP" dirty="0"/>
              <a:t>7:2 </a:t>
            </a:r>
            <a:r>
              <a:rPr lang="ja-JP" altLang="en-US" dirty="0"/>
              <a:t>あなたの神、</a:t>
            </a:r>
            <a:r>
              <a:rPr lang="en-US" altLang="ja-JP" dirty="0"/>
              <a:t>【</a:t>
            </a:r>
            <a:r>
              <a:rPr lang="ja-JP" altLang="en-US" dirty="0"/>
              <a:t>主</a:t>
            </a:r>
            <a:r>
              <a:rPr lang="en-US" altLang="ja-JP" dirty="0"/>
              <a:t>】</a:t>
            </a:r>
            <a:r>
              <a:rPr lang="ja-JP" altLang="en-US" dirty="0"/>
              <a:t>が彼らをあなたに渡し、あなたがこれを討つとき、あなたは彼らを必ず聖絶しなければならない。彼らと何の契約も結んではならない。また、彼らにあわれみを示してはならない。</a:t>
            </a:r>
          </a:p>
          <a:p>
            <a:pPr marL="971550" lvl="1" indent="-514350">
              <a:buFont typeface="+mj-lt"/>
              <a:buAutoNum type="arabicPeriod"/>
            </a:pPr>
            <a:r>
              <a:rPr lang="en-US" altLang="ja-JP" dirty="0"/>
              <a:t>7:3 </a:t>
            </a:r>
            <a:r>
              <a:rPr lang="ja-JP" altLang="en-US" dirty="0"/>
              <a:t>また、彼らと姻戚関係に入ってはならない。あなたの娘をその息子に嫁がせたり、その娘をあなたの息子の妻としたりしてはならない。</a:t>
            </a:r>
          </a:p>
        </p:txBody>
      </p:sp>
    </p:spTree>
    <p:extLst>
      <p:ext uri="{BB962C8B-B14F-4D97-AF65-F5344CB8AC3E}">
        <p14:creationId xmlns:p14="http://schemas.microsoft.com/office/powerpoint/2010/main" val="4217568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a:xfrm>
            <a:off x="838200" y="113665"/>
            <a:ext cx="10515600" cy="357824"/>
          </a:xfrm>
        </p:spPr>
        <p:txBody>
          <a:bodyPr>
            <a:noAutofit/>
          </a:bodyPr>
          <a:lstStyle/>
          <a:p>
            <a:pPr algn="ctr"/>
            <a:r>
              <a:rPr lang="ja-JP" altLang="en-US" sz="2400" dirty="0"/>
              <a:t>①</a:t>
            </a:r>
            <a:r>
              <a:rPr lang="en-US" altLang="ja-JP" sz="2400" dirty="0"/>
              <a:t>a. </a:t>
            </a:r>
            <a:r>
              <a:rPr lang="ja-JP" altLang="en-US" sz="2400" dirty="0"/>
              <a:t>理解に苦しむ旧約聖書テキスト（詳細）</a:t>
            </a:r>
            <a:r>
              <a:rPr lang="en-US" altLang="ja-JP" sz="2400" dirty="0"/>
              <a:t>3-4</a:t>
            </a:r>
            <a:endParaRPr kumimoji="1" lang="ja-JP" altLang="en-US" sz="2400" dirty="0"/>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a:xfrm>
            <a:off x="0" y="471489"/>
            <a:ext cx="12192000" cy="6386511"/>
          </a:xfrm>
        </p:spPr>
        <p:txBody>
          <a:bodyPr>
            <a:normAutofit fontScale="92500" lnSpcReduction="10000"/>
          </a:bodyPr>
          <a:lstStyle/>
          <a:p>
            <a:pPr marL="457200" indent="-457200">
              <a:buFont typeface="+mj-lt"/>
              <a:buAutoNum type="arabicPeriod" startAt="3"/>
            </a:pPr>
            <a:r>
              <a:rPr lang="ja-JP" altLang="en-US" sz="2000"/>
              <a:t>復讐の</a:t>
            </a:r>
            <a:r>
              <a:rPr lang="ja-JP" altLang="en-US" sz="2000" dirty="0"/>
              <a:t>神</a:t>
            </a:r>
          </a:p>
          <a:p>
            <a:pPr marL="971550" lvl="1" indent="-514350">
              <a:buFont typeface="+mj-lt"/>
              <a:buAutoNum type="arabicPeriod"/>
            </a:pPr>
            <a:r>
              <a:rPr lang="ja-JP" altLang="en-US" sz="1800" dirty="0"/>
              <a:t>申</a:t>
            </a:r>
            <a:r>
              <a:rPr lang="en-US" altLang="ja-JP" sz="1800" dirty="0"/>
              <a:t>23:4 </a:t>
            </a:r>
            <a:r>
              <a:rPr lang="ja-JP" altLang="en-US" sz="1800" dirty="0"/>
              <a:t>これは、あなたがたがエジプトから出て来た道中で、彼らがパンと水をもってあなたがたを迎えることをせず、アラム・ナハライムのペトルからベオルの子バラムを雇って、あなたに呪いをもたらそうとしたからである。</a:t>
            </a:r>
          </a:p>
          <a:p>
            <a:pPr marL="971550" lvl="1" indent="-514350">
              <a:buFont typeface="+mj-lt"/>
              <a:buAutoNum type="arabicPeriod"/>
            </a:pPr>
            <a:r>
              <a:rPr lang="en-US" altLang="ja-JP" sz="1800" dirty="0"/>
              <a:t>23:5 </a:t>
            </a:r>
            <a:r>
              <a:rPr lang="ja-JP" altLang="en-US" sz="1800" dirty="0"/>
              <a:t>しかし、あなたの神、</a:t>
            </a:r>
            <a:r>
              <a:rPr lang="en-US" altLang="ja-JP" sz="1800" dirty="0"/>
              <a:t>【</a:t>
            </a:r>
            <a:r>
              <a:rPr lang="ja-JP" altLang="en-US" sz="1800" dirty="0"/>
              <a:t>主</a:t>
            </a:r>
            <a:r>
              <a:rPr lang="en-US" altLang="ja-JP" sz="1800" dirty="0"/>
              <a:t>】</a:t>
            </a:r>
            <a:r>
              <a:rPr lang="ja-JP" altLang="en-US" sz="1800" dirty="0"/>
              <a:t>はバラムに耳を貸そうとはせず、かえってあなたの神、</a:t>
            </a:r>
            <a:r>
              <a:rPr lang="en-US" altLang="ja-JP" sz="1800" dirty="0"/>
              <a:t>【</a:t>
            </a:r>
            <a:r>
              <a:rPr lang="ja-JP" altLang="en-US" sz="1800" dirty="0"/>
              <a:t>主</a:t>
            </a:r>
            <a:r>
              <a:rPr lang="en-US" altLang="ja-JP" sz="1800" dirty="0"/>
              <a:t>】</a:t>
            </a:r>
            <a:r>
              <a:rPr lang="ja-JP" altLang="en-US" sz="1800" dirty="0"/>
              <a:t>はあなたのために呪いを祝福に変えられた。あなたの神、</a:t>
            </a:r>
            <a:r>
              <a:rPr lang="en-US" altLang="ja-JP" sz="1800" dirty="0"/>
              <a:t>【</a:t>
            </a:r>
            <a:r>
              <a:rPr lang="ja-JP" altLang="en-US" sz="1800" dirty="0"/>
              <a:t>主</a:t>
            </a:r>
            <a:r>
              <a:rPr lang="en-US" altLang="ja-JP" sz="1800" dirty="0"/>
              <a:t>】</a:t>
            </a:r>
            <a:r>
              <a:rPr lang="ja-JP" altLang="en-US" sz="1800" dirty="0"/>
              <a:t>はあなたを愛しておられたからである。</a:t>
            </a:r>
          </a:p>
          <a:p>
            <a:pPr marL="971550" lvl="1" indent="-514350">
              <a:buFont typeface="+mj-lt"/>
              <a:buAutoNum type="arabicPeriod"/>
            </a:pPr>
            <a:r>
              <a:rPr lang="en-US" altLang="ja-JP" sz="1800" dirty="0"/>
              <a:t>23:6 </a:t>
            </a:r>
            <a:r>
              <a:rPr lang="ja-JP" altLang="en-US" sz="1800" dirty="0"/>
              <a:t>あなたは一生、彼らの平安も彼らの幸せも決して求めてはならない。</a:t>
            </a:r>
          </a:p>
          <a:p>
            <a:pPr marL="971550" lvl="1" indent="-514350">
              <a:buFont typeface="+mj-lt"/>
              <a:buAutoNum type="arabicPeriod"/>
            </a:pPr>
            <a:r>
              <a:rPr lang="ja-JP" altLang="en-US" sz="1800" dirty="0"/>
              <a:t>➡イザ</a:t>
            </a:r>
            <a:r>
              <a:rPr lang="en-US" altLang="ja-JP" sz="1800" dirty="0"/>
              <a:t>45:22 </a:t>
            </a:r>
            <a:r>
              <a:rPr lang="ja-JP" altLang="en-US" sz="1800" dirty="0"/>
              <a:t>地の果てのすべての者よ。わたしを仰ぎ見て救われよ。わたしが神だ。ほかにはいない。</a:t>
            </a:r>
          </a:p>
          <a:p>
            <a:pPr marL="514350" indent="-514350">
              <a:buFont typeface="+mj-lt"/>
              <a:buAutoNum type="arabicPeriod" startAt="3"/>
            </a:pPr>
            <a:r>
              <a:rPr lang="ja-JP" altLang="en-US" sz="2000" dirty="0"/>
              <a:t>究極の敵アマレク</a:t>
            </a:r>
          </a:p>
          <a:p>
            <a:pPr marL="971550" lvl="1" indent="-514350">
              <a:buFont typeface="+mj-lt"/>
              <a:buAutoNum type="arabicPeriod"/>
            </a:pPr>
            <a:r>
              <a:rPr lang="en-US" altLang="ja-JP" sz="1800" dirty="0"/>
              <a:t>Ⅰ</a:t>
            </a:r>
            <a:r>
              <a:rPr lang="ja-JP" altLang="en-US" sz="1800" dirty="0"/>
              <a:t>サム</a:t>
            </a:r>
            <a:r>
              <a:rPr lang="en-US" altLang="ja-JP" sz="1800" dirty="0"/>
              <a:t>15:2 </a:t>
            </a:r>
            <a:r>
              <a:rPr lang="ja-JP" altLang="en-US" sz="1800" dirty="0"/>
              <a:t>万軍の</a:t>
            </a:r>
            <a:r>
              <a:rPr lang="en-US" altLang="ja-JP" sz="1800" dirty="0"/>
              <a:t>【</a:t>
            </a:r>
            <a:r>
              <a:rPr lang="ja-JP" altLang="en-US" sz="1800" dirty="0"/>
              <a:t>主</a:t>
            </a:r>
            <a:r>
              <a:rPr lang="en-US" altLang="ja-JP" sz="1800" dirty="0"/>
              <a:t>】</a:t>
            </a:r>
            <a:r>
              <a:rPr lang="ja-JP" altLang="en-US" sz="1800" dirty="0"/>
              <a:t>はこう言われる。</a:t>
            </a:r>
            <a:r>
              <a:rPr lang="en-US" altLang="ja-JP" sz="1800" dirty="0"/>
              <a:t>『</a:t>
            </a:r>
            <a:r>
              <a:rPr lang="ja-JP" altLang="en-US" sz="1800" dirty="0"/>
              <a:t>わたしは、イスラエルがエジプトから上って来る途中で、アマレクがイスラエルに対して行ったことを覚えている。</a:t>
            </a:r>
          </a:p>
          <a:p>
            <a:pPr marL="971550" lvl="1" indent="-514350">
              <a:buFont typeface="+mj-lt"/>
              <a:buAutoNum type="arabicPeriod"/>
            </a:pPr>
            <a:r>
              <a:rPr lang="en-US" altLang="ja-JP" sz="1800" dirty="0"/>
              <a:t>15:3 </a:t>
            </a:r>
            <a:r>
              <a:rPr lang="ja-JP" altLang="en-US" sz="1800" dirty="0"/>
              <a:t>今、行ってアマレクを討ち、そのすべてのものを聖絶しなさい。容赦してはならない。男も女も、幼子も乳飲み子も、牛も羊も、らくだもろばも殺しなさい。</a:t>
            </a:r>
            <a:r>
              <a:rPr lang="en-US" altLang="ja-JP" sz="1800" dirty="0"/>
              <a:t>』</a:t>
            </a:r>
            <a:r>
              <a:rPr lang="ja-JP" altLang="en-US" sz="1800" dirty="0"/>
              <a:t>」</a:t>
            </a:r>
          </a:p>
          <a:p>
            <a:pPr marL="971550" lvl="1" indent="-514350">
              <a:buFont typeface="+mj-lt"/>
              <a:buAutoNum type="arabicPeriod"/>
            </a:pPr>
            <a:r>
              <a:rPr lang="en-US" altLang="ja-JP" sz="1800" dirty="0"/>
              <a:t>15:7 </a:t>
            </a:r>
            <a:r>
              <a:rPr lang="ja-JP" altLang="en-US" sz="1800" dirty="0"/>
              <a:t>サウルは、ハビラからエジプトの国境にあるシュルに至るまで、アマレク人を討ち、</a:t>
            </a:r>
          </a:p>
          <a:p>
            <a:pPr marL="971550" lvl="1" indent="-514350">
              <a:buFont typeface="+mj-lt"/>
              <a:buAutoNum type="arabicPeriod"/>
            </a:pPr>
            <a:r>
              <a:rPr lang="en-US" altLang="ja-JP" sz="1800" dirty="0"/>
              <a:t>15:8 </a:t>
            </a:r>
            <a:r>
              <a:rPr lang="ja-JP" altLang="en-US" sz="1800" dirty="0"/>
              <a:t>アマレク人の王アガグを生け捕りにし、その民のすべてを剣の刃で聖絶した。</a:t>
            </a:r>
          </a:p>
          <a:p>
            <a:pPr marL="971550" lvl="1" indent="-514350">
              <a:buFont typeface="+mj-lt"/>
              <a:buAutoNum type="arabicPeriod"/>
            </a:pPr>
            <a:r>
              <a:rPr lang="en-US" altLang="ja-JP" sz="1800" dirty="0"/>
              <a:t>15:9 </a:t>
            </a:r>
            <a:r>
              <a:rPr lang="ja-JP" altLang="en-US" sz="1800" dirty="0"/>
              <a:t>サウルとその兵たちは、アガグと、肥えた羊や牛の最も良いもの、子羊とすべての最も良いものを惜しんで、これらを聖絶しようとしなかった。ただ、つまらない値打ちのないものだけを聖絶したのである。</a:t>
            </a:r>
          </a:p>
          <a:p>
            <a:pPr marL="971550" lvl="1" indent="-514350">
              <a:buFont typeface="+mj-lt"/>
              <a:buAutoNum type="arabicPeriod"/>
            </a:pPr>
            <a:r>
              <a:rPr lang="en-US" altLang="ja-JP" sz="1800" dirty="0"/>
              <a:t>15:22 </a:t>
            </a:r>
            <a:r>
              <a:rPr lang="ja-JP" altLang="en-US" sz="1800" dirty="0"/>
              <a:t>サムエルは言った。「</a:t>
            </a:r>
            <a:r>
              <a:rPr lang="en-US" altLang="ja-JP" sz="1800" dirty="0"/>
              <a:t>【</a:t>
            </a:r>
            <a:r>
              <a:rPr lang="ja-JP" altLang="en-US" sz="1800" dirty="0"/>
              <a:t>主</a:t>
            </a:r>
            <a:r>
              <a:rPr lang="en-US" altLang="ja-JP" sz="1800" dirty="0"/>
              <a:t>】</a:t>
            </a:r>
            <a:r>
              <a:rPr lang="ja-JP" altLang="en-US" sz="1800" dirty="0"/>
              <a:t>は、全焼のささげ物やいけにえを、</a:t>
            </a:r>
            <a:r>
              <a:rPr lang="en-US" altLang="ja-JP" sz="1800" dirty="0"/>
              <a:t>【</a:t>
            </a:r>
            <a:r>
              <a:rPr lang="ja-JP" altLang="en-US" sz="1800" dirty="0"/>
              <a:t>主</a:t>
            </a:r>
            <a:r>
              <a:rPr lang="en-US" altLang="ja-JP" sz="1800" dirty="0"/>
              <a:t>】</a:t>
            </a:r>
            <a:r>
              <a:rPr lang="ja-JP" altLang="en-US" sz="1800" dirty="0"/>
              <a:t>の御声に聞き従うことほどに喜ばれるだろうか。見よ。聞き従うことは、いけにえにまさり、耳を傾けることは、雄羊の脂肪にまさる。</a:t>
            </a:r>
          </a:p>
          <a:p>
            <a:pPr marL="971550" lvl="1" indent="-514350">
              <a:buFont typeface="+mj-lt"/>
              <a:buAutoNum type="arabicPeriod"/>
            </a:pPr>
            <a:r>
              <a:rPr lang="en-US" altLang="ja-JP" sz="1800" dirty="0"/>
              <a:t>15:23 </a:t>
            </a:r>
            <a:r>
              <a:rPr lang="ja-JP" altLang="en-US" sz="1800" dirty="0"/>
              <a:t>従わないことは占いの罪、高慢は偶像礼拝の悪。あなたが</a:t>
            </a:r>
            <a:r>
              <a:rPr lang="en-US" altLang="ja-JP" sz="1800" dirty="0"/>
              <a:t>【</a:t>
            </a:r>
            <a:r>
              <a:rPr lang="ja-JP" altLang="en-US" sz="1800" dirty="0"/>
              <a:t>主</a:t>
            </a:r>
            <a:r>
              <a:rPr lang="en-US" altLang="ja-JP" sz="1800" dirty="0"/>
              <a:t>】</a:t>
            </a:r>
            <a:r>
              <a:rPr lang="ja-JP" altLang="en-US" sz="1800" dirty="0"/>
              <a:t>のことばを退けたので、主もあなたを王位から退けた。」</a:t>
            </a:r>
          </a:p>
          <a:p>
            <a:pPr marL="971550" lvl="1" indent="-514350">
              <a:buFont typeface="+mj-lt"/>
              <a:buAutoNum type="arabicPeriod"/>
            </a:pPr>
            <a:r>
              <a:rPr lang="en-US" altLang="ja-JP" sz="1800" dirty="0"/>
              <a:t>15:33 </a:t>
            </a:r>
            <a:r>
              <a:rPr lang="ja-JP" altLang="en-US" sz="1800" dirty="0"/>
              <a:t>サムエルは言った。「おまえの剣が、女たちから子を奪ったように、おまえの母も、女たちのうちで子を奪われた者となる。」こうしてサムエルは、ギルガルにおいて</a:t>
            </a:r>
            <a:r>
              <a:rPr lang="en-US" altLang="ja-JP" sz="1800" dirty="0"/>
              <a:t>【</a:t>
            </a:r>
            <a:r>
              <a:rPr lang="ja-JP" altLang="en-US" sz="1800" dirty="0"/>
              <a:t>主</a:t>
            </a:r>
            <a:r>
              <a:rPr lang="en-US" altLang="ja-JP" sz="1800" dirty="0"/>
              <a:t>】</a:t>
            </a:r>
            <a:r>
              <a:rPr lang="ja-JP" altLang="en-US" sz="1800" dirty="0"/>
              <a:t>の前で、アガグをずたずたに切った。</a:t>
            </a:r>
          </a:p>
          <a:p>
            <a:pPr marL="971550" lvl="1" indent="-514350">
              <a:buFont typeface="+mj-lt"/>
              <a:buAutoNum type="arabicPeriod"/>
            </a:pPr>
            <a:r>
              <a:rPr lang="ja-JP" altLang="en-US" sz="1800" dirty="0"/>
              <a:t>➡ホセ</a:t>
            </a:r>
            <a:r>
              <a:rPr lang="en-US" altLang="ja-JP" sz="1800" dirty="0"/>
              <a:t>6:6 </a:t>
            </a:r>
            <a:r>
              <a:rPr lang="ja-JP" altLang="en-US" sz="1800" dirty="0"/>
              <a:t>わたしが喜びとするのは真実の愛。いけにえではない。全焼のささげ物よりむしろ、神を知ることである。</a:t>
            </a:r>
          </a:p>
        </p:txBody>
      </p:sp>
    </p:spTree>
    <p:extLst>
      <p:ext uri="{BB962C8B-B14F-4D97-AF65-F5344CB8AC3E}">
        <p14:creationId xmlns:p14="http://schemas.microsoft.com/office/powerpoint/2010/main" val="3915532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a:xfrm>
            <a:off x="838200" y="113665"/>
            <a:ext cx="10515600" cy="357824"/>
          </a:xfrm>
        </p:spPr>
        <p:txBody>
          <a:bodyPr>
            <a:noAutofit/>
          </a:bodyPr>
          <a:lstStyle/>
          <a:p>
            <a:pPr algn="ctr"/>
            <a:r>
              <a:rPr lang="ja-JP" altLang="en-US" sz="2400" dirty="0"/>
              <a:t>①</a:t>
            </a:r>
            <a:r>
              <a:rPr lang="en-US" altLang="ja-JP" sz="2400" dirty="0"/>
              <a:t>a. </a:t>
            </a:r>
            <a:r>
              <a:rPr lang="ja-JP" altLang="en-US" sz="2400" dirty="0"/>
              <a:t>理解に苦しむ旧約聖書テキスト（詳細）</a:t>
            </a:r>
            <a:r>
              <a:rPr lang="en-US" altLang="ja-JP" sz="2400" dirty="0"/>
              <a:t>5-6</a:t>
            </a:r>
            <a:endParaRPr kumimoji="1" lang="ja-JP" altLang="en-US" sz="2400" dirty="0"/>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a:xfrm>
            <a:off x="0" y="599826"/>
            <a:ext cx="12192000" cy="6386511"/>
          </a:xfrm>
        </p:spPr>
        <p:txBody>
          <a:bodyPr>
            <a:normAutofit lnSpcReduction="10000"/>
          </a:bodyPr>
          <a:lstStyle/>
          <a:p>
            <a:pPr marL="514350" indent="-514350">
              <a:buFont typeface="+mj-lt"/>
              <a:buAutoNum type="arabicPeriod" startAt="5"/>
            </a:pPr>
            <a:r>
              <a:rPr lang="ja-JP" altLang="en-US" sz="1600" dirty="0"/>
              <a:t>ユダヤ教宗教文献における排外主義的自民族中心主義の例</a:t>
            </a:r>
          </a:p>
          <a:p>
            <a:pPr marL="971550" lvl="1" indent="-514350">
              <a:buFont typeface="+mj-lt"/>
              <a:buAutoNum type="arabicPeriod"/>
            </a:pPr>
            <a:r>
              <a:rPr lang="ja-JP" altLang="en-US" sz="1400" dirty="0"/>
              <a:t>正統的なユダヤ教の律法では、ユダヤ人と非ユダヤ人は区別される。</a:t>
            </a:r>
          </a:p>
          <a:p>
            <a:pPr marL="971550" lvl="1" indent="-514350">
              <a:buFont typeface="+mj-lt"/>
              <a:buAutoNum type="arabicPeriod"/>
            </a:pPr>
            <a:r>
              <a:rPr lang="ja-JP" altLang="en-US" sz="1400" dirty="0"/>
              <a:t>入植地建設のためにアラブ所有の土地の没収は窃盗行為ではなく、聖別行為である。</a:t>
            </a:r>
          </a:p>
          <a:p>
            <a:pPr marL="971550" lvl="1" indent="-514350">
              <a:buFont typeface="+mj-lt"/>
              <a:buAutoNum type="arabicPeriod"/>
            </a:pPr>
            <a:r>
              <a:rPr lang="ja-JP" altLang="en-US" sz="1400" dirty="0"/>
              <a:t>神がイスラエルの土地すべてを与えたのであり、イスラエルに住んでいるアラブ人は泥棒である。</a:t>
            </a:r>
          </a:p>
          <a:p>
            <a:pPr marL="971550" lvl="1" indent="-514350">
              <a:buFont typeface="+mj-lt"/>
              <a:buAutoNum type="arabicPeriod"/>
            </a:pPr>
            <a:r>
              <a:rPr lang="ja-JP" altLang="en-US" sz="1400" dirty="0"/>
              <a:t>我々は戦争という代価を払ってでもこの土地に住まねばならない。土地を征服するために解放戦争を起こさねばならない。</a:t>
            </a:r>
          </a:p>
          <a:p>
            <a:pPr marL="971550" lvl="1" indent="-514350">
              <a:buFont typeface="+mj-lt"/>
              <a:buAutoNum type="arabicPeriod"/>
            </a:pPr>
            <a:r>
              <a:rPr lang="ja-JP" altLang="en-US" sz="1400" dirty="0"/>
              <a:t>イスラエルの土地の内部に居住することを許されている非ユダヤ人は「税を払うことと、奴隷の屈辱を耐え忍ぶことを受け入れなければならない」。</a:t>
            </a:r>
          </a:p>
          <a:p>
            <a:pPr marL="971550" lvl="1" indent="-514350">
              <a:buFont typeface="+mj-lt"/>
              <a:buAutoNum type="arabicPeriod"/>
            </a:pPr>
            <a:r>
              <a:rPr lang="ja-JP" altLang="en-US" sz="1400" dirty="0"/>
              <a:t>ムスリムやその他の非ユダヤ人を殺害することを殺人であると認めるのを拒否している。</a:t>
            </a:r>
          </a:p>
          <a:p>
            <a:pPr marL="971550" lvl="1" indent="-514350">
              <a:buFont typeface="+mj-lt"/>
              <a:buAutoNum type="arabicPeriod"/>
            </a:pPr>
            <a:r>
              <a:rPr lang="ja-JP" altLang="en-US" sz="1400" dirty="0"/>
              <a:t>イスラエルの土地はユダヤ人の排他的財産である。土地のいかなる部分についてもパレスチナ人に権限を与えることは、ユダヤ人入植者に損害を与えることになり、死に価する。それがラビンが殺された理由である。</a:t>
            </a:r>
          </a:p>
          <a:p>
            <a:pPr marL="971550" lvl="1" indent="-514350">
              <a:buFont typeface="+mj-lt"/>
              <a:buAutoNum type="arabicPeriod"/>
            </a:pPr>
            <a:r>
              <a:rPr lang="ja-JP" altLang="en-US" sz="1400" dirty="0"/>
              <a:t>さまざまな文書が憎悪の炎を掻き立ててきた。神の名においての襲撃を行う者は、自分たちが民族浄化のブロセスに携わっている考えているため、多くの場合きわめて暴力的になる。</a:t>
            </a:r>
          </a:p>
          <a:p>
            <a:pPr marL="514350" indent="-514350">
              <a:buFont typeface="+mj-lt"/>
              <a:buAutoNum type="arabicPeriod" startAt="5"/>
            </a:pPr>
            <a:r>
              <a:rPr lang="ja-JP" altLang="en-US" sz="1600" dirty="0"/>
              <a:t>人種的偏見と人種差別</a:t>
            </a:r>
          </a:p>
          <a:p>
            <a:pPr marL="971550" lvl="1" indent="-514350">
              <a:buFont typeface="+mj-lt"/>
              <a:buAutoNum type="arabicPeriod"/>
            </a:pPr>
            <a:r>
              <a:rPr lang="ja-JP" altLang="en-US" sz="1400" dirty="0"/>
              <a:t>申</a:t>
            </a:r>
            <a:r>
              <a:rPr lang="en-US" altLang="ja-JP" sz="1400" dirty="0"/>
              <a:t>7:3 </a:t>
            </a:r>
            <a:r>
              <a:rPr lang="ja-JP" altLang="en-US" sz="1400" dirty="0"/>
              <a:t>また、彼らと姻戚関係に入ってはならない。あなたの娘をその息子に嫁がせたり、その娘をあなたの息子の妻としたりしてはならない。</a:t>
            </a:r>
          </a:p>
          <a:p>
            <a:pPr marL="971550" lvl="1" indent="-514350">
              <a:buFont typeface="+mj-lt"/>
              <a:buAutoNum type="arabicPeriod"/>
            </a:pPr>
            <a:r>
              <a:rPr lang="ja-JP" altLang="en-US" sz="1400" dirty="0"/>
              <a:t>出</a:t>
            </a:r>
            <a:r>
              <a:rPr lang="en-US" altLang="ja-JP" sz="1400" dirty="0"/>
              <a:t>34:16 </a:t>
            </a:r>
            <a:r>
              <a:rPr lang="ja-JP" altLang="en-US" sz="1400" dirty="0"/>
              <a:t>彼らの娘たちをあなたの息子たちの妻とするなら、その娘たちは自分たちの神々と淫行を行い、あなたの息子たちに自分たちの神々と淫行を行わせるようになる。</a:t>
            </a:r>
          </a:p>
          <a:p>
            <a:pPr marL="971550" lvl="1" indent="-514350">
              <a:buFont typeface="+mj-lt"/>
              <a:buAutoNum type="arabicPeriod"/>
            </a:pPr>
            <a:r>
              <a:rPr lang="ja-JP" altLang="en-US" sz="1400" dirty="0"/>
              <a:t>ネヘ</a:t>
            </a:r>
            <a:r>
              <a:rPr lang="en-US" altLang="ja-JP" sz="1400" dirty="0"/>
              <a:t>13:23 </a:t>
            </a:r>
            <a:r>
              <a:rPr lang="ja-JP" altLang="en-US" sz="1400" dirty="0"/>
              <a:t>そのころまた私は、アシュドデ人、アンモン人、モアブ人の女を妻にしているユダヤ人たちに気がついた。</a:t>
            </a:r>
          </a:p>
          <a:p>
            <a:pPr marL="971550" lvl="1" indent="-514350">
              <a:buFont typeface="+mj-lt"/>
              <a:buAutoNum type="arabicPeriod"/>
            </a:pPr>
            <a:r>
              <a:rPr lang="en-US" altLang="ja-JP" sz="1400" dirty="0"/>
              <a:t>13:24 </a:t>
            </a:r>
            <a:r>
              <a:rPr lang="ja-JP" altLang="en-US" sz="1400" dirty="0"/>
              <a:t>彼らの子どもの半分は、アシュドデのことばか、あるいはそれぞれほかのことばを話して、ユダヤのことばが分からなかった。</a:t>
            </a:r>
          </a:p>
          <a:p>
            <a:pPr marL="971550" lvl="1" indent="-514350">
              <a:buFont typeface="+mj-lt"/>
              <a:buAutoNum type="arabicPeriod"/>
            </a:pPr>
            <a:r>
              <a:rPr lang="en-US" altLang="ja-JP" sz="1400" dirty="0"/>
              <a:t>13:25 </a:t>
            </a:r>
            <a:r>
              <a:rPr lang="ja-JP" altLang="en-US" sz="1400" dirty="0"/>
              <a:t>そこで私は彼らを詰問してののしり、そのうちの数人を打って毛を引き抜き、神にかけて誓わせて言った。「あなたがたの娘を彼らの息子に嫁がせてはならない。また、彼らの娘をあなたがたの息子、あるいはあなたがた自身の妻としてはならない。</a:t>
            </a:r>
          </a:p>
          <a:p>
            <a:pPr marL="971550" lvl="1" indent="-514350">
              <a:buFont typeface="+mj-lt"/>
              <a:buAutoNum type="arabicPeriod"/>
            </a:pPr>
            <a:r>
              <a:rPr lang="ja-JP" altLang="en-US" sz="1400" dirty="0"/>
              <a:t>ネへ</a:t>
            </a:r>
            <a:r>
              <a:rPr lang="en-US" altLang="ja-JP" sz="1400" dirty="0"/>
              <a:t>13:30 </a:t>
            </a:r>
            <a:r>
              <a:rPr lang="ja-JP" altLang="en-US" sz="1400" dirty="0"/>
              <a:t>私は異教的なもの一切から彼らをきよめ、祭司とレビ人のそれぞれの務めにしたがって職務に就かせ、</a:t>
            </a:r>
          </a:p>
          <a:p>
            <a:pPr marL="971550" lvl="1" indent="-514350">
              <a:buFont typeface="+mj-lt"/>
              <a:buAutoNum type="arabicPeriod"/>
            </a:pPr>
            <a:r>
              <a:rPr lang="en-US" altLang="ja-JP" sz="1400" dirty="0"/>
              <a:t>13:31 </a:t>
            </a:r>
            <a:r>
              <a:rPr lang="ja-JP" altLang="en-US" sz="1400" dirty="0"/>
              <a:t>定められた時に行う薪のささげ物と、初物についても規定を定めた。私の神よ、どうか私を覚えて、いつくしんでください。</a:t>
            </a:r>
          </a:p>
          <a:p>
            <a:pPr marL="971550" lvl="1" indent="-514350">
              <a:buFont typeface="+mj-lt"/>
              <a:buAutoNum type="arabicPeriod"/>
            </a:pPr>
            <a:r>
              <a:rPr lang="ja-JP" altLang="en-US" sz="1400" dirty="0"/>
              <a:t>エズ</a:t>
            </a:r>
            <a:r>
              <a:rPr lang="en-US" altLang="ja-JP" sz="1400" dirty="0"/>
              <a:t>9:2 </a:t>
            </a:r>
            <a:r>
              <a:rPr lang="ja-JP" altLang="en-US" sz="1400" dirty="0"/>
              <a:t>かえって、彼らも息子たちも、これらの国々の娘を妻にし、聖なる種族がもろもろの地の民と混じり合ってしまいました。しかも、指導者たち、代表者たちがこの不信の罪の張本人なのです。」</a:t>
            </a:r>
          </a:p>
          <a:p>
            <a:pPr marL="971550" lvl="1" indent="-514350">
              <a:buFont typeface="+mj-lt"/>
              <a:buAutoNum type="arabicPeriod"/>
            </a:pPr>
            <a:r>
              <a:rPr lang="ja-JP" altLang="en-US" sz="1400" dirty="0"/>
              <a:t>エズ</a:t>
            </a:r>
            <a:r>
              <a:rPr lang="en-US" altLang="ja-JP" sz="1400" dirty="0"/>
              <a:t>10:11 </a:t>
            </a:r>
            <a:r>
              <a:rPr lang="ja-JP" altLang="en-US" sz="1400" dirty="0"/>
              <a:t>だから今、あなたがたの父祖の神、</a:t>
            </a:r>
            <a:r>
              <a:rPr lang="en-US" altLang="ja-JP" sz="1400" dirty="0"/>
              <a:t>【</a:t>
            </a:r>
            <a:r>
              <a:rPr lang="ja-JP" altLang="en-US" sz="1400" dirty="0"/>
              <a:t>主</a:t>
            </a:r>
            <a:r>
              <a:rPr lang="en-US" altLang="ja-JP" sz="1400" dirty="0"/>
              <a:t>】</a:t>
            </a:r>
            <a:r>
              <a:rPr lang="ja-JP" altLang="en-US" sz="1400" dirty="0"/>
              <a:t>に告白して、そのみむねにかなったことをしなさい。この地の民、異国人の女たちから離れなさい。」</a:t>
            </a:r>
          </a:p>
        </p:txBody>
      </p:sp>
    </p:spTree>
    <p:extLst>
      <p:ext uri="{BB962C8B-B14F-4D97-AF65-F5344CB8AC3E}">
        <p14:creationId xmlns:p14="http://schemas.microsoft.com/office/powerpoint/2010/main" val="3150357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a:xfrm>
            <a:off x="0" y="340519"/>
            <a:ext cx="12192000" cy="1343138"/>
          </a:xfrm>
        </p:spPr>
        <p:txBody>
          <a:bodyPr>
            <a:normAutofit/>
          </a:bodyPr>
          <a:lstStyle/>
          <a:p>
            <a:pPr algn="ctr"/>
            <a:r>
              <a:rPr lang="ja-JP" altLang="en-US" b="1" dirty="0">
                <a:solidFill>
                  <a:srgbClr val="00B050"/>
                </a:solidFill>
              </a:rPr>
              <a:t>⑵一部のための土地か、</a:t>
            </a:r>
            <a:br>
              <a:rPr lang="ja-JP" altLang="en-US" b="1" dirty="0">
                <a:solidFill>
                  <a:srgbClr val="00B050"/>
                </a:solidFill>
              </a:rPr>
            </a:br>
            <a:r>
              <a:rPr lang="ja-JP" altLang="en-US" b="1" dirty="0">
                <a:solidFill>
                  <a:srgbClr val="00B050"/>
                </a:solidFill>
              </a:rPr>
              <a:t>すべての人のための土地か</a:t>
            </a:r>
            <a:endParaRPr kumimoji="1" lang="ja-JP" altLang="en-US" b="1" dirty="0">
              <a:solidFill>
                <a:srgbClr val="00B050"/>
              </a:solidFill>
            </a:endParaRPr>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a:xfrm>
            <a:off x="0" y="1988457"/>
            <a:ext cx="12192000" cy="4869542"/>
          </a:xfrm>
        </p:spPr>
        <p:txBody>
          <a:bodyPr/>
          <a:lstStyle/>
          <a:p>
            <a:pPr marL="971550" lvl="1" indent="-514350">
              <a:buFont typeface="+mj-lt"/>
              <a:buAutoNum type="arabicPeriod"/>
            </a:pPr>
            <a:r>
              <a:rPr lang="ja-JP" altLang="en-US" dirty="0"/>
              <a:t>エゼ</a:t>
            </a:r>
            <a:r>
              <a:rPr lang="en-US" altLang="ja-JP" dirty="0"/>
              <a:t>47:21 </a:t>
            </a:r>
            <a:r>
              <a:rPr lang="ja-JP" altLang="en-US" dirty="0"/>
              <a:t>あなたがたは、この地をイスラエルの部族ごとに割り当てなければならない。</a:t>
            </a:r>
          </a:p>
          <a:p>
            <a:pPr marL="1428750" lvl="2" indent="-514350">
              <a:buFont typeface="+mj-lt"/>
              <a:buAutoNum type="arabicPeriod"/>
            </a:pPr>
            <a:r>
              <a:rPr lang="en-US" altLang="ja-JP" dirty="0"/>
              <a:t>47:22 </a:t>
            </a:r>
            <a:r>
              <a:rPr lang="ja-JP" altLang="en-US" dirty="0"/>
              <a:t>あなたがたと、あなたがたの間で子を生んで、あなたがたの間に寄留している者とに、この地を自分たちの相続地として、くじで割り当てなければならない。あなたがたは彼らを、イスラエルの子らのうちに生まれた者と同じように扱わなければならない。彼らはイスラエルの部族の中にあって、あなたがたと一緒に、くじで相続地の割り当てを受けなければならない。</a:t>
            </a:r>
          </a:p>
          <a:p>
            <a:pPr marL="1428750" lvl="2" indent="-514350">
              <a:buFont typeface="+mj-lt"/>
              <a:buAutoNum type="arabicPeriod"/>
            </a:pPr>
            <a:r>
              <a:rPr lang="en-US" altLang="ja-JP" dirty="0"/>
              <a:t>47:23 </a:t>
            </a:r>
            <a:r>
              <a:rPr lang="ja-JP" altLang="en-US" dirty="0"/>
              <a:t>寄留者には、その滞在している部族の中で、その相続地を与えなければならない──</a:t>
            </a:r>
            <a:r>
              <a:rPr lang="en-US" altLang="ja-JP" dirty="0"/>
              <a:t>【</a:t>
            </a:r>
            <a:r>
              <a:rPr lang="ja-JP" altLang="en-US" dirty="0"/>
              <a:t>神</a:t>
            </a:r>
            <a:r>
              <a:rPr lang="en-US" altLang="ja-JP" dirty="0"/>
              <a:t>】</a:t>
            </a:r>
            <a:r>
              <a:rPr lang="ja-JP" altLang="en-US" dirty="0"/>
              <a:t>である主のことば。</a:t>
            </a:r>
          </a:p>
          <a:p>
            <a:pPr marL="971550" lvl="1" indent="-514350">
              <a:buFont typeface="+mj-lt"/>
              <a:buAutoNum type="arabicPeriod"/>
            </a:pPr>
            <a:r>
              <a:rPr lang="ja-JP" altLang="en-US" dirty="0"/>
              <a:t>レビ</a:t>
            </a:r>
            <a:r>
              <a:rPr lang="en-US" altLang="ja-JP" dirty="0"/>
              <a:t>25:23 </a:t>
            </a:r>
            <a:r>
              <a:rPr lang="ja-JP" altLang="en-US" dirty="0"/>
              <a:t>土地は、買い戻しの権利を放棄して売ってはならない。土地はわたしのものである。あなたがたは、わたしのもとに在住している寄留者だからである。</a:t>
            </a:r>
          </a:p>
          <a:p>
            <a:pPr marL="971550" lvl="1" indent="-514350">
              <a:buFont typeface="+mj-lt"/>
              <a:buAutoNum type="arabicPeriod"/>
            </a:pPr>
            <a:r>
              <a:rPr lang="ja-JP" altLang="en-US" dirty="0"/>
              <a:t>創</a:t>
            </a:r>
            <a:r>
              <a:rPr lang="en-US" altLang="ja-JP" dirty="0"/>
              <a:t>23:4 </a:t>
            </a:r>
            <a:r>
              <a:rPr lang="ja-JP" altLang="en-US" dirty="0"/>
              <a:t>「私は、あなたがたのところに在住している寄留者ですが、あなたがたのところで私有の墓地を私に譲っていただきたい。そうすれば、死んだ者を私のところから移して、葬ることができます。」</a:t>
            </a:r>
          </a:p>
        </p:txBody>
      </p:sp>
    </p:spTree>
    <p:extLst>
      <p:ext uri="{BB962C8B-B14F-4D97-AF65-F5344CB8AC3E}">
        <p14:creationId xmlns:p14="http://schemas.microsoft.com/office/powerpoint/2010/main" val="19625758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a:xfrm>
            <a:off x="838200" y="365125"/>
            <a:ext cx="10515600" cy="1074569"/>
          </a:xfrm>
        </p:spPr>
        <p:txBody>
          <a:bodyPr>
            <a:normAutofit/>
          </a:bodyPr>
          <a:lstStyle/>
          <a:p>
            <a:pPr algn="ctr"/>
            <a:r>
              <a:rPr lang="ja-JP" altLang="en-US" dirty="0"/>
              <a:t>⑵</a:t>
            </a:r>
            <a:r>
              <a:rPr lang="en-US" altLang="ja-JP" dirty="0"/>
              <a:t>a. </a:t>
            </a:r>
            <a:r>
              <a:rPr lang="ja-JP" altLang="en-US" dirty="0"/>
              <a:t>レビ記を超える神学</a:t>
            </a:r>
            <a:endParaRPr kumimoji="1" lang="ja-JP" altLang="en-US" dirty="0"/>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p:txBody>
          <a:bodyPr>
            <a:normAutofit fontScale="92500" lnSpcReduction="20000"/>
          </a:bodyPr>
          <a:lstStyle/>
          <a:p>
            <a:pPr marL="971550" lvl="1" indent="-514350">
              <a:buFont typeface="+mj-lt"/>
              <a:buAutoNum type="arabicPeriod"/>
            </a:pPr>
            <a:r>
              <a:rPr lang="ja-JP" altLang="en-US" dirty="0"/>
              <a:t>エゼ</a:t>
            </a:r>
            <a:r>
              <a:rPr lang="en-US" altLang="ja-JP" dirty="0"/>
              <a:t>47:23 </a:t>
            </a:r>
            <a:r>
              <a:rPr lang="ja-JP" altLang="en-US" dirty="0"/>
              <a:t>寄留者には、その滞在している部族の中で、その相続地を与えなければならない──</a:t>
            </a:r>
            <a:r>
              <a:rPr lang="en-US" altLang="ja-JP" dirty="0"/>
              <a:t>【</a:t>
            </a:r>
            <a:r>
              <a:rPr lang="ja-JP" altLang="en-US" dirty="0"/>
              <a:t>神</a:t>
            </a:r>
            <a:r>
              <a:rPr lang="en-US" altLang="ja-JP" dirty="0"/>
              <a:t>】</a:t>
            </a:r>
            <a:r>
              <a:rPr lang="ja-JP" altLang="en-US" dirty="0"/>
              <a:t>である主のことば。</a:t>
            </a:r>
          </a:p>
          <a:p>
            <a:pPr marL="971550" lvl="1" indent="-514350">
              <a:buFont typeface="+mj-lt"/>
              <a:buAutoNum type="arabicPeriod"/>
            </a:pPr>
            <a:r>
              <a:rPr lang="ja-JP" altLang="en-US" dirty="0"/>
              <a:t>レビ</a:t>
            </a:r>
            <a:r>
              <a:rPr lang="en-US" altLang="ja-JP" dirty="0"/>
              <a:t>19:33 </a:t>
            </a:r>
            <a:r>
              <a:rPr lang="ja-JP" altLang="en-US" dirty="0"/>
              <a:t>あなたがたの国、あなたのところに寄留者が滞在しているなら、その人を虐げてはならない。</a:t>
            </a:r>
          </a:p>
          <a:p>
            <a:pPr marL="1428750" lvl="2" indent="-514350">
              <a:buFont typeface="+mj-lt"/>
              <a:buAutoNum type="arabicPeriod"/>
            </a:pPr>
            <a:r>
              <a:rPr lang="en-US" altLang="ja-JP" dirty="0"/>
              <a:t>19:34 </a:t>
            </a:r>
            <a:r>
              <a:rPr lang="ja-JP" altLang="en-US" dirty="0"/>
              <a:t>あなたがたとともにいる寄留者は、あなたがたにとって、自分たちの国で生まれた一人のようにしなければならない。あなたはその人を自分自身のように愛さなければならない。あなたがたも、かつてエジプトの地では寄留の民だったからである。わたしはあなたがたの神、</a:t>
            </a:r>
            <a:r>
              <a:rPr lang="en-US" altLang="ja-JP" dirty="0"/>
              <a:t>【</a:t>
            </a:r>
            <a:r>
              <a:rPr lang="ja-JP" altLang="en-US" dirty="0"/>
              <a:t>主</a:t>
            </a:r>
            <a:r>
              <a:rPr lang="en-US" altLang="ja-JP" dirty="0"/>
              <a:t>】</a:t>
            </a:r>
            <a:r>
              <a:rPr lang="ja-JP" altLang="en-US" dirty="0"/>
              <a:t>である。</a:t>
            </a:r>
          </a:p>
          <a:p>
            <a:pPr marL="971550" lvl="1" indent="-514350">
              <a:buFont typeface="+mj-lt"/>
              <a:buAutoNum type="arabicPeriod"/>
            </a:pPr>
            <a:r>
              <a:rPr lang="ja-JP" altLang="en-US" dirty="0"/>
              <a:t>エズ</a:t>
            </a:r>
            <a:r>
              <a:rPr lang="en-US" altLang="ja-JP" dirty="0"/>
              <a:t>9:2 </a:t>
            </a:r>
            <a:r>
              <a:rPr lang="ja-JP" altLang="en-US" dirty="0"/>
              <a:t>かえって、彼らも息子たちも、これらの国々の娘を妻にし、聖なる種族がもろもろの地の民と混じり合ってしまいました。しかも、指導者たち、代表者たちがこの不信の罪の張本人なのです。」</a:t>
            </a:r>
          </a:p>
          <a:p>
            <a:pPr marL="971550" lvl="1" indent="-514350">
              <a:buFont typeface="+mj-lt"/>
              <a:buAutoNum type="arabicPeriod"/>
            </a:pPr>
            <a:r>
              <a:rPr lang="ja-JP" altLang="en-US" dirty="0"/>
              <a:t>詩</a:t>
            </a:r>
            <a:r>
              <a:rPr lang="en-US" altLang="ja-JP" dirty="0"/>
              <a:t>24:1 </a:t>
            </a:r>
            <a:r>
              <a:rPr lang="ja-JP" altLang="en-US" dirty="0"/>
              <a:t>地とそこに満ちているもの世界とその中に住んでいるものそれは</a:t>
            </a:r>
            <a:r>
              <a:rPr lang="en-US" altLang="ja-JP" dirty="0"/>
              <a:t>【</a:t>
            </a:r>
            <a:r>
              <a:rPr lang="ja-JP" altLang="en-US" dirty="0"/>
              <a:t>主</a:t>
            </a:r>
            <a:r>
              <a:rPr lang="en-US" altLang="ja-JP" dirty="0"/>
              <a:t>】</a:t>
            </a:r>
            <a:r>
              <a:rPr lang="ja-JP" altLang="en-US" dirty="0"/>
              <a:t>のもの。</a:t>
            </a:r>
          </a:p>
          <a:p>
            <a:pPr marL="971550" lvl="1" indent="-514350">
              <a:buFont typeface="+mj-lt"/>
              <a:buAutoNum type="arabicPeriod"/>
            </a:pPr>
            <a:r>
              <a:rPr lang="ja-JP" altLang="en-US" dirty="0"/>
              <a:t>レビ</a:t>
            </a:r>
            <a:r>
              <a:rPr lang="en-US" altLang="ja-JP" dirty="0"/>
              <a:t>25:23 </a:t>
            </a:r>
            <a:r>
              <a:rPr lang="ja-JP" altLang="en-US" dirty="0"/>
              <a:t>土地は、買い戻しの権利を放棄して売ってはならない。土地はわたしのものである。あなたがたは、わたしのもとに在住している寄留者だからである。</a:t>
            </a:r>
          </a:p>
          <a:p>
            <a:pPr marL="514350" indent="-514350">
              <a:buFont typeface="+mj-lt"/>
              <a:buAutoNum type="arabicPeriod"/>
            </a:pPr>
            <a:endParaRPr kumimoji="1" lang="ja-JP" altLang="en-US" dirty="0"/>
          </a:p>
        </p:txBody>
      </p:sp>
    </p:spTree>
    <p:extLst>
      <p:ext uri="{BB962C8B-B14F-4D97-AF65-F5344CB8AC3E}">
        <p14:creationId xmlns:p14="http://schemas.microsoft.com/office/powerpoint/2010/main" val="6378649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a:xfrm>
            <a:off x="233464" y="365125"/>
            <a:ext cx="11120336" cy="1325563"/>
          </a:xfrm>
        </p:spPr>
        <p:txBody>
          <a:bodyPr>
            <a:normAutofit fontScale="90000"/>
          </a:bodyPr>
          <a:lstStyle/>
          <a:p>
            <a:pPr algn="ctr"/>
            <a:r>
              <a:rPr lang="ja-JP" altLang="en-US" dirty="0"/>
              <a:t>⑵</a:t>
            </a:r>
            <a:r>
              <a:rPr lang="en-US" altLang="ja-JP" dirty="0"/>
              <a:t>b. </a:t>
            </a:r>
            <a:r>
              <a:rPr lang="ja-JP" altLang="en-US" dirty="0"/>
              <a:t>当時の神学者に対するエゼキエルの批判</a:t>
            </a:r>
            <a:br>
              <a:rPr lang="ja-JP" altLang="en-US" dirty="0"/>
            </a:br>
            <a:endParaRPr kumimoji="1" lang="ja-JP" altLang="en-US" dirty="0"/>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p:txBody>
          <a:bodyPr/>
          <a:lstStyle/>
          <a:p>
            <a:r>
              <a:rPr lang="ja-JP" altLang="en-US" dirty="0"/>
              <a:t>エゼ</a:t>
            </a:r>
            <a:r>
              <a:rPr lang="en-US" altLang="ja-JP" dirty="0"/>
              <a:t>18:20 </a:t>
            </a:r>
            <a:r>
              <a:rPr lang="ja-JP" altLang="en-US" dirty="0"/>
              <a:t>罪を犯したたましいが死ぬのであり、子は父の咎について負い目がなく、父も子の咎について負い目がない。正しい人の義はその人の上にあり、悪しき者の悪はその者の上にある。</a:t>
            </a:r>
          </a:p>
          <a:p>
            <a:endParaRPr kumimoji="1" lang="ja-JP" altLang="en-US" dirty="0"/>
          </a:p>
        </p:txBody>
      </p:sp>
    </p:spTree>
    <p:extLst>
      <p:ext uri="{BB962C8B-B14F-4D97-AF65-F5344CB8AC3E}">
        <p14:creationId xmlns:p14="http://schemas.microsoft.com/office/powerpoint/2010/main" val="35645597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p:txBody>
          <a:bodyPr>
            <a:normAutofit/>
          </a:bodyPr>
          <a:lstStyle/>
          <a:p>
            <a:pPr algn="ctr"/>
            <a:r>
              <a:rPr lang="ja-JP" altLang="en-US" b="1" dirty="0">
                <a:solidFill>
                  <a:srgbClr val="00B050"/>
                </a:solidFill>
              </a:rPr>
              <a:t>⑶一部のためのエルサレムか、</a:t>
            </a:r>
            <a:br>
              <a:rPr lang="ja-JP" altLang="en-US" b="1" dirty="0">
                <a:solidFill>
                  <a:srgbClr val="00B050"/>
                </a:solidFill>
              </a:rPr>
            </a:br>
            <a:r>
              <a:rPr lang="ja-JP" altLang="en-US" b="1" dirty="0">
                <a:solidFill>
                  <a:srgbClr val="00B050"/>
                </a:solidFill>
              </a:rPr>
              <a:t>すべての人のためのエルサレムか</a:t>
            </a:r>
            <a:endParaRPr kumimoji="1" lang="ja-JP" altLang="en-US" b="1" dirty="0">
              <a:solidFill>
                <a:srgbClr val="00B050"/>
              </a:solidFill>
            </a:endParaRPr>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p:txBody>
          <a:bodyPr>
            <a:normAutofit fontScale="62500" lnSpcReduction="20000"/>
          </a:bodyPr>
          <a:lstStyle/>
          <a:p>
            <a:pPr marL="971550" lvl="1" indent="-514350">
              <a:buFont typeface="+mj-lt"/>
              <a:buAutoNum type="arabicPeriod"/>
            </a:pPr>
            <a:r>
              <a:rPr lang="ja-JP" altLang="en-US" dirty="0"/>
              <a:t>ネヘ</a:t>
            </a:r>
            <a:r>
              <a:rPr lang="en-US" altLang="ja-JP" dirty="0"/>
              <a:t>2:20 </a:t>
            </a:r>
            <a:r>
              <a:rPr lang="ja-JP" altLang="en-US" dirty="0"/>
              <a:t>私は彼らにことばを返して言った。「天の神ご自身が私たちを成功させてくださる。それで、そのしもべである私たちは、再建に取りかかっているのだ。あなたがたには、エルサレムのうちに何の取り分も、権利も、ゆかりもない。」</a:t>
            </a:r>
          </a:p>
          <a:p>
            <a:pPr marL="971550" lvl="1" indent="-514350">
              <a:buFont typeface="+mj-lt"/>
              <a:buAutoNum type="arabicPeriod"/>
            </a:pPr>
            <a:r>
              <a:rPr lang="en-US" altLang="ja-JP" dirty="0"/>
              <a:t>Ⅱ</a:t>
            </a:r>
            <a:r>
              <a:rPr lang="ja-JP" altLang="en-US" dirty="0"/>
              <a:t>サム</a:t>
            </a:r>
            <a:r>
              <a:rPr lang="en-US" altLang="ja-JP" dirty="0"/>
              <a:t>5:6 </a:t>
            </a:r>
            <a:r>
              <a:rPr lang="ja-JP" altLang="en-US" dirty="0"/>
              <a:t>王とその部下は、エルサレムに、その地の住民エブス人のところに行った。すると彼らはダビデに言った。「おまえは、ここに攻めて来ることなどできない。目の見えない者どもや足の萎えた者どもでさえも、おまえを追い出せる。」彼らは「ダビデがここに攻めて来ることはできない」と考えていたのである。</a:t>
            </a:r>
          </a:p>
          <a:p>
            <a:pPr marL="971550" lvl="1" indent="-514350">
              <a:buFont typeface="+mj-lt"/>
              <a:buAutoNum type="arabicPeriod"/>
            </a:pPr>
            <a:r>
              <a:rPr lang="en-US" altLang="ja-JP" dirty="0"/>
              <a:t>5:7 </a:t>
            </a:r>
            <a:r>
              <a:rPr lang="ja-JP" altLang="en-US" dirty="0"/>
              <a:t>しかし、ダビデはシオンの要害を攻め取った。これがダビデの町である。</a:t>
            </a:r>
          </a:p>
          <a:p>
            <a:pPr marL="971550" lvl="1" indent="-514350">
              <a:buFont typeface="+mj-lt"/>
              <a:buAutoNum type="arabicPeriod"/>
            </a:pPr>
            <a:r>
              <a:rPr lang="en-US" altLang="ja-JP" dirty="0"/>
              <a:t>5:8 </a:t>
            </a:r>
            <a:r>
              <a:rPr lang="ja-JP" altLang="en-US" dirty="0"/>
              <a:t>その日ダビデは、「だれでもエブス人を討とうとする者は、水汲みの地下道を通って、ダビデの心が憎む</a:t>
            </a:r>
            <a:r>
              <a:rPr lang="en-US" altLang="ja-JP" dirty="0"/>
              <a:t>『</a:t>
            </a:r>
            <a:r>
              <a:rPr lang="ja-JP" altLang="en-US" dirty="0"/>
              <a:t>足の萎えた者どもや目の見えない者ども</a:t>
            </a:r>
            <a:r>
              <a:rPr lang="en-US" altLang="ja-JP" dirty="0"/>
              <a:t>』</a:t>
            </a:r>
            <a:r>
              <a:rPr lang="ja-JP" altLang="en-US" dirty="0"/>
              <a:t>を討て」と言った。それで、「目の見えない者や足の萎えた者は王宮に入ってはならない」と言われるようになった。</a:t>
            </a:r>
          </a:p>
          <a:p>
            <a:pPr marL="971550" lvl="1" indent="-514350">
              <a:buFont typeface="+mj-lt"/>
              <a:buAutoNum type="arabicPeriod"/>
            </a:pPr>
            <a:r>
              <a:rPr lang="en-US" altLang="ja-JP" dirty="0"/>
              <a:t>5:9 </a:t>
            </a:r>
            <a:r>
              <a:rPr lang="ja-JP" altLang="en-US" dirty="0"/>
              <a:t>ダビデはこの要害に住み、これを「ダビデの町」と呼んだ。ダビデはその周りに城壁を、ミロから一周するまで築いた。</a:t>
            </a:r>
          </a:p>
          <a:p>
            <a:pPr marL="971550" lvl="1" indent="-514350">
              <a:buFont typeface="+mj-lt"/>
              <a:buAutoNum type="arabicPeriod"/>
            </a:pPr>
            <a:r>
              <a:rPr lang="ja-JP" altLang="en-US" dirty="0"/>
              <a:t>➡詩</a:t>
            </a:r>
            <a:r>
              <a:rPr lang="en-US" altLang="ja-JP" dirty="0"/>
              <a:t>87:1 </a:t>
            </a:r>
            <a:r>
              <a:rPr lang="ja-JP" altLang="en-US" dirty="0"/>
              <a:t>主の礎は聖なる山にある。</a:t>
            </a:r>
          </a:p>
          <a:p>
            <a:pPr marL="971550" lvl="1" indent="-514350">
              <a:buFont typeface="+mj-lt"/>
              <a:buAutoNum type="arabicPeriod"/>
            </a:pPr>
            <a:r>
              <a:rPr lang="en-US" altLang="ja-JP" dirty="0"/>
              <a:t>87:2 【</a:t>
            </a:r>
            <a:r>
              <a:rPr lang="ja-JP" altLang="en-US" dirty="0"/>
              <a:t>主</a:t>
            </a:r>
            <a:r>
              <a:rPr lang="en-US" altLang="ja-JP" dirty="0"/>
              <a:t>】</a:t>
            </a:r>
            <a:r>
              <a:rPr lang="ja-JP" altLang="en-US" dirty="0"/>
              <a:t>はシオンの門を愛される。ヤコブのどの住まいよりも。</a:t>
            </a:r>
          </a:p>
          <a:p>
            <a:pPr marL="971550" lvl="1" indent="-514350">
              <a:buFont typeface="+mj-lt"/>
              <a:buAutoNum type="arabicPeriod"/>
            </a:pPr>
            <a:r>
              <a:rPr lang="en-US" altLang="ja-JP" dirty="0"/>
              <a:t>87:3 </a:t>
            </a:r>
            <a:r>
              <a:rPr lang="ja-JP" altLang="en-US" dirty="0"/>
              <a:t>神の都よあなたについて誉れあることが語られている。セラ</a:t>
            </a:r>
          </a:p>
          <a:p>
            <a:pPr marL="971550" lvl="1" indent="-514350">
              <a:buFont typeface="+mj-lt"/>
              <a:buAutoNum type="arabicPeriod"/>
            </a:pPr>
            <a:r>
              <a:rPr lang="en-US" altLang="ja-JP" dirty="0"/>
              <a:t>87:4 </a:t>
            </a:r>
            <a:r>
              <a:rPr lang="ja-JP" altLang="en-US" dirty="0"/>
              <a:t>「わたしはラハブとバビロンをわたしを知る者として記憶しよう。見よペリシテとツロクシュもともに。</a:t>
            </a:r>
            <a:r>
              <a:rPr lang="en-US" altLang="ja-JP" dirty="0"/>
              <a:t>『</a:t>
            </a:r>
            <a:r>
              <a:rPr lang="ja-JP" altLang="en-US" dirty="0"/>
              <a:t>この者はこの都で生まれた</a:t>
            </a:r>
            <a:r>
              <a:rPr lang="en-US" altLang="ja-JP" dirty="0"/>
              <a:t>』</a:t>
            </a:r>
            <a:r>
              <a:rPr lang="ja-JP" altLang="en-US" dirty="0"/>
              <a:t>と。」</a:t>
            </a:r>
          </a:p>
          <a:p>
            <a:pPr marL="971550" lvl="1" indent="-514350">
              <a:buFont typeface="+mj-lt"/>
              <a:buAutoNum type="arabicPeriod"/>
            </a:pPr>
            <a:r>
              <a:rPr lang="en-US" altLang="ja-JP" dirty="0"/>
              <a:t>87:5 </a:t>
            </a:r>
            <a:r>
              <a:rPr lang="ja-JP" altLang="en-US" dirty="0"/>
              <a:t>しかしシオンについてはこう言われている。「この者もあの者もこの都で生まれた。いと高き方ご自身がシオンを堅く建てられる」と。</a:t>
            </a:r>
          </a:p>
          <a:p>
            <a:pPr marL="971550" lvl="1" indent="-514350">
              <a:buFont typeface="+mj-lt"/>
              <a:buAutoNum type="arabicPeriod"/>
            </a:pPr>
            <a:r>
              <a:rPr lang="en-US" altLang="ja-JP" dirty="0"/>
              <a:t>87:6 【</a:t>
            </a:r>
            <a:r>
              <a:rPr lang="ja-JP" altLang="en-US" dirty="0"/>
              <a:t>主</a:t>
            </a:r>
            <a:r>
              <a:rPr lang="en-US" altLang="ja-JP" dirty="0"/>
              <a:t>】</a:t>
            </a:r>
            <a:r>
              <a:rPr lang="ja-JP" altLang="en-US" dirty="0"/>
              <a:t>が「この者はこの都で生まれた」と記して国々の民を登録される。セラ</a:t>
            </a:r>
          </a:p>
          <a:p>
            <a:pPr marL="971550" lvl="1" indent="-514350">
              <a:buFont typeface="+mj-lt"/>
              <a:buAutoNum type="arabicPeriod"/>
            </a:pPr>
            <a:r>
              <a:rPr lang="en-US" altLang="ja-JP" dirty="0"/>
              <a:t>87:7 </a:t>
            </a:r>
            <a:r>
              <a:rPr lang="ja-JP" altLang="en-US" dirty="0"/>
              <a:t>歌う者も踊る者も「私の泉はみなあなたにあります」と言う。</a:t>
            </a:r>
          </a:p>
          <a:p>
            <a:pPr marL="457200" lvl="1" indent="0">
              <a:buFont typeface="+mj-lt"/>
              <a:buNone/>
            </a:pPr>
            <a:endParaRPr lang="ja-JP" altLang="en-US" dirty="0"/>
          </a:p>
          <a:p>
            <a:pPr marL="514350" indent="-514350">
              <a:buFont typeface="+mj-lt"/>
              <a:buAutoNum type="arabicPeriod"/>
            </a:pPr>
            <a:endParaRPr kumimoji="1" lang="ja-JP" altLang="en-US" dirty="0"/>
          </a:p>
        </p:txBody>
      </p:sp>
    </p:spTree>
    <p:extLst>
      <p:ext uri="{BB962C8B-B14F-4D97-AF65-F5344CB8AC3E}">
        <p14:creationId xmlns:p14="http://schemas.microsoft.com/office/powerpoint/2010/main" val="739945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コンテンツ プレースホルダー 8">
            <a:extLst>
              <a:ext uri="{FF2B5EF4-FFF2-40B4-BE49-F238E27FC236}">
                <a16:creationId xmlns:a16="http://schemas.microsoft.com/office/drawing/2014/main" id="{539057E6-DBBD-4668-BC07-FA87B13805B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rot="20172934">
            <a:off x="-23658" y="584459"/>
            <a:ext cx="12239315" cy="6479625"/>
          </a:xfrm>
          <a:prstGeom prst="rect">
            <a:avLst/>
          </a:prstGeom>
        </p:spPr>
      </p:pic>
      <p:sp>
        <p:nvSpPr>
          <p:cNvPr id="2" name="テキスト ボックス 1">
            <a:extLst>
              <a:ext uri="{FF2B5EF4-FFF2-40B4-BE49-F238E27FC236}">
                <a16:creationId xmlns:a16="http://schemas.microsoft.com/office/drawing/2014/main" id="{26CB64B6-0E98-43F7-BD23-9B461BD6EC77}"/>
              </a:ext>
            </a:extLst>
          </p:cNvPr>
          <p:cNvSpPr txBox="1"/>
          <p:nvPr/>
        </p:nvSpPr>
        <p:spPr>
          <a:xfrm>
            <a:off x="196949" y="492369"/>
            <a:ext cx="5753686"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導入⑵</a:t>
            </a:r>
            <a:r>
              <a:rPr kumimoji="1" lang="en-US" altLang="ja-JP" sz="2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旧約・新約の物語の眺望</a:t>
            </a:r>
          </a:p>
        </p:txBody>
      </p:sp>
    </p:spTree>
    <p:extLst>
      <p:ext uri="{BB962C8B-B14F-4D97-AF65-F5344CB8AC3E}">
        <p14:creationId xmlns:p14="http://schemas.microsoft.com/office/powerpoint/2010/main" val="11123206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a:xfrm>
            <a:off x="838200" y="259556"/>
            <a:ext cx="10515600" cy="697707"/>
          </a:xfrm>
        </p:spPr>
        <p:txBody>
          <a:bodyPr>
            <a:normAutofit fontScale="90000"/>
          </a:bodyPr>
          <a:lstStyle/>
          <a:p>
            <a:pPr algn="ctr"/>
            <a:r>
              <a:rPr lang="ja-JP" altLang="en-US" dirty="0"/>
              <a:t>⑶</a:t>
            </a:r>
            <a:r>
              <a:rPr lang="en-US" altLang="ja-JP" dirty="0"/>
              <a:t>a. </a:t>
            </a:r>
            <a:r>
              <a:rPr lang="ja-JP" altLang="en-US" dirty="0"/>
              <a:t>戦争の神か、平和の神か</a:t>
            </a:r>
            <a:endParaRPr kumimoji="1" lang="ja-JP" altLang="en-US" dirty="0"/>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a:xfrm>
            <a:off x="0" y="957262"/>
            <a:ext cx="12192000" cy="5900737"/>
          </a:xfrm>
        </p:spPr>
        <p:txBody>
          <a:bodyPr>
            <a:normAutofit fontScale="55000" lnSpcReduction="20000"/>
          </a:bodyPr>
          <a:lstStyle/>
          <a:p>
            <a:pPr marL="971550" lvl="1" indent="-514350">
              <a:buFont typeface="+mj-lt"/>
              <a:buAutoNum type="arabicPeriod"/>
            </a:pPr>
            <a:r>
              <a:rPr lang="ja-JP" altLang="en-US" dirty="0"/>
              <a:t>出</a:t>
            </a:r>
            <a:r>
              <a:rPr lang="en-US" altLang="ja-JP" dirty="0"/>
              <a:t>14:26 【</a:t>
            </a:r>
            <a:r>
              <a:rPr lang="ja-JP" altLang="en-US" dirty="0"/>
              <a:t>主</a:t>
            </a:r>
            <a:r>
              <a:rPr lang="en-US" altLang="ja-JP" dirty="0"/>
              <a:t>】</a:t>
            </a:r>
            <a:r>
              <a:rPr lang="ja-JP" altLang="en-US" dirty="0"/>
              <a:t>はモーセに言われた。「あなたの手を海に向けて伸ばし、エジプト人と、その戦車、その騎兵の上に水が戻るようにせよ。」</a:t>
            </a:r>
          </a:p>
          <a:p>
            <a:pPr marL="1428750" lvl="2" indent="-514350">
              <a:buFont typeface="+mj-lt"/>
              <a:buAutoNum type="arabicPeriod"/>
            </a:pPr>
            <a:r>
              <a:rPr lang="en-US" altLang="ja-JP" dirty="0"/>
              <a:t>14:27 </a:t>
            </a:r>
            <a:r>
              <a:rPr lang="ja-JP" altLang="en-US" dirty="0"/>
              <a:t>モーセが手を海に向けて伸ばすと、夜明けに海が元の状態に戻った。エジプト人は迫り来る水から逃れようとしたが、</a:t>
            </a:r>
            <a:r>
              <a:rPr lang="en-US" altLang="ja-JP" dirty="0"/>
              <a:t>【</a:t>
            </a:r>
            <a:r>
              <a:rPr lang="ja-JP" altLang="en-US" dirty="0"/>
              <a:t>主</a:t>
            </a:r>
            <a:r>
              <a:rPr lang="en-US" altLang="ja-JP" dirty="0"/>
              <a:t>】</a:t>
            </a:r>
            <a:r>
              <a:rPr lang="ja-JP" altLang="en-US" dirty="0"/>
              <a:t>はエジプト人を海のただ中に投げ込まれた。</a:t>
            </a:r>
          </a:p>
          <a:p>
            <a:pPr marL="1428750" lvl="2" indent="-514350">
              <a:buFont typeface="+mj-lt"/>
              <a:buAutoNum type="arabicPeriod"/>
            </a:pPr>
            <a:r>
              <a:rPr lang="en-US" altLang="ja-JP" dirty="0"/>
              <a:t>14:28 </a:t>
            </a:r>
            <a:r>
              <a:rPr lang="ja-JP" altLang="en-US" dirty="0"/>
              <a:t>水は元に戻り、後を追って海に入ったファラオの全軍勢の戦車と騎兵をおおった。残った者は一人もいなかった。</a:t>
            </a:r>
          </a:p>
          <a:p>
            <a:pPr marL="971550" lvl="1" indent="-514350">
              <a:buFont typeface="+mj-lt"/>
              <a:buAutoNum type="arabicPeriod"/>
            </a:pPr>
            <a:r>
              <a:rPr lang="ja-JP" altLang="en-US" dirty="0"/>
              <a:t>出</a:t>
            </a:r>
            <a:r>
              <a:rPr lang="en-US" altLang="ja-JP" dirty="0"/>
              <a:t>15:1 </a:t>
            </a:r>
            <a:r>
              <a:rPr lang="ja-JP" altLang="en-US" dirty="0"/>
              <a:t>そのとき、モーセとイスラエルの子らは、</a:t>
            </a:r>
            <a:r>
              <a:rPr lang="en-US" altLang="ja-JP" dirty="0"/>
              <a:t>【</a:t>
            </a:r>
            <a:r>
              <a:rPr lang="ja-JP" altLang="en-US" dirty="0"/>
              <a:t>主</a:t>
            </a:r>
            <a:r>
              <a:rPr lang="en-US" altLang="ja-JP" dirty="0"/>
              <a:t>】</a:t>
            </a:r>
            <a:r>
              <a:rPr lang="ja-JP" altLang="en-US" dirty="0"/>
              <a:t>に向かってこの歌を歌った。彼らはこう言った。「</a:t>
            </a:r>
            <a:r>
              <a:rPr lang="en-US" altLang="ja-JP" dirty="0"/>
              <a:t>【</a:t>
            </a:r>
            <a:r>
              <a:rPr lang="ja-JP" altLang="en-US" dirty="0"/>
              <a:t>主</a:t>
            </a:r>
            <a:r>
              <a:rPr lang="en-US" altLang="ja-JP" dirty="0"/>
              <a:t>】</a:t>
            </a:r>
            <a:r>
              <a:rPr lang="ja-JP" altLang="en-US" dirty="0"/>
              <a:t>に向かって私は歌おう。主はご威光を極みまで現され、馬と乗り手を海の中に投げ込まれた。</a:t>
            </a:r>
          </a:p>
          <a:p>
            <a:pPr marL="1428750" lvl="2" indent="-514350">
              <a:buFont typeface="+mj-lt"/>
              <a:buAutoNum type="arabicPeriod"/>
            </a:pPr>
            <a:r>
              <a:rPr lang="en-US" altLang="ja-JP" dirty="0"/>
              <a:t>15:3 【</a:t>
            </a:r>
            <a:r>
              <a:rPr lang="ja-JP" altLang="en-US" dirty="0"/>
              <a:t>主</a:t>
            </a:r>
            <a:r>
              <a:rPr lang="en-US" altLang="ja-JP" dirty="0"/>
              <a:t>】</a:t>
            </a:r>
            <a:r>
              <a:rPr lang="ja-JP" altLang="en-US" dirty="0"/>
              <a:t>はいくさびと。その御名は</a:t>
            </a:r>
            <a:r>
              <a:rPr lang="en-US" altLang="ja-JP" dirty="0"/>
              <a:t>【</a:t>
            </a:r>
            <a:r>
              <a:rPr lang="ja-JP" altLang="en-US" dirty="0"/>
              <a:t>主</a:t>
            </a:r>
            <a:r>
              <a:rPr lang="en-US" altLang="ja-JP" dirty="0"/>
              <a:t>】</a:t>
            </a:r>
            <a:r>
              <a:rPr lang="ja-JP" altLang="en-US" dirty="0"/>
              <a:t>。</a:t>
            </a:r>
          </a:p>
          <a:p>
            <a:pPr marL="971550" lvl="1" indent="-514350">
              <a:buFont typeface="+mj-lt"/>
              <a:buAutoNum type="arabicPeriod"/>
            </a:pPr>
            <a:r>
              <a:rPr lang="ja-JP" altLang="en-US" dirty="0"/>
              <a:t>イザ</a:t>
            </a:r>
            <a:r>
              <a:rPr lang="en-US" altLang="ja-JP" dirty="0"/>
              <a:t>6:3 </a:t>
            </a:r>
            <a:r>
              <a:rPr lang="ja-JP" altLang="en-US" dirty="0"/>
              <a:t>互いにこう呼び交わしていた。「聖なる、聖なる、聖なる、万軍の</a:t>
            </a:r>
            <a:r>
              <a:rPr lang="en-US" altLang="ja-JP" dirty="0"/>
              <a:t>【</a:t>
            </a:r>
            <a:r>
              <a:rPr lang="ja-JP" altLang="en-US" dirty="0"/>
              <a:t>主</a:t>
            </a:r>
            <a:r>
              <a:rPr lang="en-US" altLang="ja-JP" dirty="0"/>
              <a:t>】</a:t>
            </a:r>
            <a:r>
              <a:rPr lang="ja-JP" altLang="en-US" dirty="0"/>
              <a:t>。その栄光は全地に満ちる。」</a:t>
            </a:r>
          </a:p>
          <a:p>
            <a:pPr marL="971550" lvl="1" indent="-514350">
              <a:buFont typeface="+mj-lt"/>
              <a:buAutoNum type="arabicPeriod"/>
            </a:pPr>
            <a:r>
              <a:rPr lang="ja-JP" altLang="en-US" dirty="0"/>
              <a:t>詩</a:t>
            </a:r>
            <a:r>
              <a:rPr lang="en-US" altLang="ja-JP" dirty="0"/>
              <a:t>24:1 </a:t>
            </a:r>
            <a:r>
              <a:rPr lang="ja-JP" altLang="en-US" dirty="0"/>
              <a:t>地とそこに満ちているもの世界とその中に住んでいるものそれは</a:t>
            </a:r>
            <a:r>
              <a:rPr lang="en-US" altLang="ja-JP" dirty="0"/>
              <a:t>【</a:t>
            </a:r>
            <a:r>
              <a:rPr lang="ja-JP" altLang="en-US" dirty="0"/>
              <a:t>主</a:t>
            </a:r>
            <a:r>
              <a:rPr lang="en-US" altLang="ja-JP" dirty="0"/>
              <a:t>】</a:t>
            </a:r>
            <a:r>
              <a:rPr lang="ja-JP" altLang="en-US" dirty="0"/>
              <a:t>のもの。</a:t>
            </a:r>
          </a:p>
          <a:p>
            <a:pPr marL="1428750" lvl="2" indent="-514350">
              <a:buFont typeface="+mj-lt"/>
              <a:buAutoNum type="arabicPeriod"/>
            </a:pPr>
            <a:r>
              <a:rPr lang="en-US" altLang="ja-JP" dirty="0"/>
              <a:t>24:2 </a:t>
            </a:r>
            <a:r>
              <a:rPr lang="ja-JP" altLang="en-US" dirty="0"/>
              <a:t>主が海に地の基を据え川の上にそれを堅く立てられたからだ。</a:t>
            </a:r>
          </a:p>
          <a:p>
            <a:pPr marL="1428750" lvl="2" indent="-514350">
              <a:buFont typeface="+mj-lt"/>
              <a:buAutoNum type="arabicPeriod"/>
            </a:pPr>
            <a:r>
              <a:rPr lang="en-US" altLang="ja-JP" dirty="0"/>
              <a:t>24:7 </a:t>
            </a:r>
            <a:r>
              <a:rPr lang="ja-JP" altLang="en-US" dirty="0"/>
              <a:t>門よおまえたちの頭を上げよ。永遠の戸よ上がれ。栄光の王が入って来られる。</a:t>
            </a:r>
          </a:p>
          <a:p>
            <a:pPr marL="1428750" lvl="2" indent="-514350">
              <a:buFont typeface="+mj-lt"/>
              <a:buAutoNum type="arabicPeriod"/>
            </a:pPr>
            <a:r>
              <a:rPr lang="en-US" altLang="ja-JP" dirty="0"/>
              <a:t>24:8 </a:t>
            </a:r>
            <a:r>
              <a:rPr lang="ja-JP" altLang="en-US" dirty="0"/>
              <a:t>栄光の王とはだれか。強く力ある</a:t>
            </a:r>
            <a:r>
              <a:rPr lang="en-US" altLang="ja-JP" dirty="0"/>
              <a:t>【</a:t>
            </a:r>
            <a:r>
              <a:rPr lang="ja-JP" altLang="en-US" dirty="0"/>
              <a:t>主</a:t>
            </a:r>
            <a:r>
              <a:rPr lang="en-US" altLang="ja-JP" dirty="0"/>
              <a:t>】</a:t>
            </a:r>
            <a:r>
              <a:rPr lang="ja-JP" altLang="en-US" dirty="0"/>
              <a:t>。戦いに力ある</a:t>
            </a:r>
            <a:r>
              <a:rPr lang="en-US" altLang="ja-JP" dirty="0"/>
              <a:t>【</a:t>
            </a:r>
            <a:r>
              <a:rPr lang="ja-JP" altLang="en-US" dirty="0"/>
              <a:t>主</a:t>
            </a:r>
            <a:r>
              <a:rPr lang="en-US" altLang="ja-JP" dirty="0"/>
              <a:t>】</a:t>
            </a:r>
            <a:r>
              <a:rPr lang="ja-JP" altLang="en-US" dirty="0"/>
              <a:t>。</a:t>
            </a:r>
          </a:p>
          <a:p>
            <a:pPr marL="1428750" lvl="2" indent="-514350">
              <a:buFont typeface="+mj-lt"/>
              <a:buAutoNum type="arabicPeriod"/>
            </a:pPr>
            <a:r>
              <a:rPr lang="en-US" altLang="ja-JP" dirty="0"/>
              <a:t>24:9 </a:t>
            </a:r>
            <a:r>
              <a:rPr lang="ja-JP" altLang="en-US" dirty="0"/>
              <a:t>門よおまえたちの頭を上げよ。永遠の戸よ上がれ。栄光の王が入って来られる。</a:t>
            </a:r>
          </a:p>
          <a:p>
            <a:pPr marL="1428750" lvl="2" indent="-514350">
              <a:buFont typeface="+mj-lt"/>
              <a:buAutoNum type="arabicPeriod"/>
            </a:pPr>
            <a:r>
              <a:rPr lang="en-US" altLang="ja-JP" dirty="0"/>
              <a:t>24:10 </a:t>
            </a:r>
            <a:r>
              <a:rPr lang="ja-JP" altLang="en-US" dirty="0"/>
              <a:t>栄光の王それはだれか。万軍の</a:t>
            </a:r>
            <a:r>
              <a:rPr lang="en-US" altLang="ja-JP" dirty="0"/>
              <a:t>【</a:t>
            </a:r>
            <a:r>
              <a:rPr lang="ja-JP" altLang="en-US" dirty="0"/>
              <a:t>主</a:t>
            </a:r>
            <a:r>
              <a:rPr lang="en-US" altLang="ja-JP" dirty="0"/>
              <a:t>】</a:t>
            </a:r>
            <a:r>
              <a:rPr lang="ja-JP" altLang="en-US" dirty="0"/>
              <a:t>この方こそ栄光の王。セラ</a:t>
            </a:r>
          </a:p>
          <a:p>
            <a:pPr marL="971550" lvl="1" indent="-514350">
              <a:buFont typeface="+mj-lt"/>
              <a:buAutoNum type="arabicPeriod"/>
            </a:pPr>
            <a:r>
              <a:rPr lang="ja-JP" altLang="en-US" dirty="0"/>
              <a:t>イザ</a:t>
            </a:r>
            <a:r>
              <a:rPr lang="en-US" altLang="ja-JP" dirty="0"/>
              <a:t>42:13 【</a:t>
            </a:r>
            <a:r>
              <a:rPr lang="ja-JP" altLang="en-US" dirty="0"/>
              <a:t>主</a:t>
            </a:r>
            <a:r>
              <a:rPr lang="en-US" altLang="ja-JP" dirty="0"/>
              <a:t>】</a:t>
            </a:r>
            <a:r>
              <a:rPr lang="ja-JP" altLang="en-US" dirty="0"/>
              <a:t>は勇士のように出で立ち、戦士のように激しく奮い立ち、ときの声をあげて叫び、敵に向かって力を見せつける。</a:t>
            </a:r>
          </a:p>
          <a:p>
            <a:pPr marL="971550" lvl="1" indent="-514350">
              <a:buFont typeface="+mj-lt"/>
              <a:buAutoNum type="arabicPeriod"/>
            </a:pPr>
            <a:r>
              <a:rPr lang="ja-JP" altLang="en-US" dirty="0"/>
              <a:t>詩</a:t>
            </a:r>
            <a:r>
              <a:rPr lang="en-US" altLang="ja-JP" dirty="0"/>
              <a:t>68:21 </a:t>
            </a:r>
            <a:r>
              <a:rPr lang="ja-JP" altLang="en-US" dirty="0"/>
              <a:t>神は必ず敵の頭を打ち砕かれる。自分の罪過のうちを歩む者の毛深い脳天を。</a:t>
            </a:r>
          </a:p>
          <a:p>
            <a:pPr marL="1428750" lvl="2" indent="-514350">
              <a:buFont typeface="+mj-lt"/>
              <a:buAutoNum type="arabicPeriod"/>
            </a:pPr>
            <a:r>
              <a:rPr lang="en-US" altLang="ja-JP" dirty="0"/>
              <a:t>68:28 </a:t>
            </a:r>
            <a:r>
              <a:rPr lang="ja-JP" altLang="en-US" dirty="0"/>
              <a:t>あなたの神はあなたの力を現れさせました。神よあなたが私たちに示された力を。</a:t>
            </a:r>
          </a:p>
          <a:p>
            <a:pPr marL="1428750" lvl="2" indent="-514350">
              <a:buFont typeface="+mj-lt"/>
              <a:buAutoNum type="arabicPeriod"/>
            </a:pPr>
            <a:r>
              <a:rPr lang="en-US" altLang="ja-JP" dirty="0"/>
              <a:t>68:30 </a:t>
            </a:r>
            <a:r>
              <a:rPr lang="ja-JP" altLang="en-US" dirty="0"/>
              <a:t>葦の中の獣を叱ってください。国々の民の子牛を連れた雄牛の群れを。彼らは銀の品々を踏みつけています。戦いを喜ぶ国々の民を散らしてください。</a:t>
            </a:r>
            <a:br>
              <a:rPr lang="ja-JP" altLang="en-US" dirty="0"/>
            </a:br>
            <a:endParaRPr lang="ja-JP" altLang="en-US" dirty="0"/>
          </a:p>
          <a:p>
            <a:pPr marL="971550" lvl="1" indent="-514350">
              <a:buFont typeface="+mj-lt"/>
              <a:buAutoNum type="arabicPeriod"/>
            </a:pPr>
            <a:r>
              <a:rPr lang="ja-JP" altLang="en-US" dirty="0"/>
              <a:t>➡イザ</a:t>
            </a:r>
            <a:r>
              <a:rPr lang="en-US" altLang="ja-JP" dirty="0"/>
              <a:t>2:2 </a:t>
            </a:r>
            <a:r>
              <a:rPr lang="ja-JP" altLang="en-US" dirty="0"/>
              <a:t>終わりの日に、</a:t>
            </a:r>
            <a:r>
              <a:rPr lang="en-US" altLang="ja-JP" dirty="0"/>
              <a:t>【</a:t>
            </a:r>
            <a:r>
              <a:rPr lang="ja-JP" altLang="en-US" dirty="0"/>
              <a:t>主</a:t>
            </a:r>
            <a:r>
              <a:rPr lang="en-US" altLang="ja-JP" dirty="0"/>
              <a:t>】</a:t>
            </a:r>
            <a:r>
              <a:rPr lang="ja-JP" altLang="en-US" dirty="0"/>
              <a:t>の家の山は山々の頂に堅く立ち、もろもろの丘より高くそびえ立つ。そこにすべての国々が流れて来る。</a:t>
            </a:r>
          </a:p>
          <a:p>
            <a:pPr marL="1428750" lvl="2" indent="-514350">
              <a:buFont typeface="+mj-lt"/>
              <a:buAutoNum type="arabicPeriod"/>
            </a:pPr>
            <a:r>
              <a:rPr lang="en-US" altLang="ja-JP" dirty="0"/>
              <a:t>2:3 </a:t>
            </a:r>
            <a:r>
              <a:rPr lang="ja-JP" altLang="en-US" dirty="0"/>
              <a:t>多くの民族が来て言う。「さあ、</a:t>
            </a:r>
            <a:r>
              <a:rPr lang="en-US" altLang="ja-JP" dirty="0"/>
              <a:t>【</a:t>
            </a:r>
            <a:r>
              <a:rPr lang="ja-JP" altLang="en-US" dirty="0"/>
              <a:t>主</a:t>
            </a:r>
            <a:r>
              <a:rPr lang="en-US" altLang="ja-JP" dirty="0"/>
              <a:t>】</a:t>
            </a:r>
            <a:r>
              <a:rPr lang="ja-JP" altLang="en-US" dirty="0"/>
              <a:t>の山、ヤコブの神の家に上ろう。主はご自分の道を私たちに教えてくださる。私たちはその道筋を進もう。」それは、シオンからみおしえが、エルサレムから</a:t>
            </a:r>
            <a:r>
              <a:rPr lang="en-US" altLang="ja-JP" dirty="0"/>
              <a:t>【</a:t>
            </a:r>
            <a:r>
              <a:rPr lang="ja-JP" altLang="en-US" dirty="0"/>
              <a:t>主</a:t>
            </a:r>
            <a:r>
              <a:rPr lang="en-US" altLang="ja-JP" dirty="0"/>
              <a:t>】</a:t>
            </a:r>
            <a:r>
              <a:rPr lang="ja-JP" altLang="en-US" dirty="0"/>
              <a:t>のことばが出るからだ。</a:t>
            </a:r>
          </a:p>
          <a:p>
            <a:pPr marL="1428750" lvl="2" indent="-514350">
              <a:buFont typeface="+mj-lt"/>
              <a:buAutoNum type="arabicPeriod"/>
            </a:pPr>
            <a:r>
              <a:rPr lang="en-US" altLang="ja-JP" dirty="0"/>
              <a:t>2:4 </a:t>
            </a:r>
            <a:r>
              <a:rPr lang="ja-JP" altLang="en-US" dirty="0"/>
              <a:t>主は国々の間をさばき、多くの民族に判決を下す。彼らはその剣を鋤に、その槍を鎌に打ち直す。国は国に向かって剣を上げず、もう戦うことを学ばない。</a:t>
            </a:r>
          </a:p>
          <a:p>
            <a:pPr marL="1428750" lvl="2" indent="-514350">
              <a:buFont typeface="+mj-lt"/>
              <a:buAutoNum type="arabicPeriod"/>
            </a:pPr>
            <a:r>
              <a:rPr lang="en-US" altLang="ja-JP" dirty="0"/>
              <a:t>2:5 </a:t>
            </a:r>
            <a:r>
              <a:rPr lang="ja-JP" altLang="en-US" dirty="0"/>
              <a:t>ヤコブの家よ、さあ、私たちも</a:t>
            </a:r>
            <a:r>
              <a:rPr lang="en-US" altLang="ja-JP" dirty="0"/>
              <a:t>【</a:t>
            </a:r>
            <a:r>
              <a:rPr lang="ja-JP" altLang="en-US" dirty="0"/>
              <a:t>主</a:t>
            </a:r>
            <a:r>
              <a:rPr lang="en-US" altLang="ja-JP" dirty="0"/>
              <a:t>】</a:t>
            </a:r>
            <a:r>
              <a:rPr lang="ja-JP" altLang="en-US" dirty="0"/>
              <a:t>の光のうちを歩もう。</a:t>
            </a:r>
          </a:p>
          <a:p>
            <a:pPr marL="971550" lvl="1" indent="-514350">
              <a:buFont typeface="+mj-lt"/>
              <a:buAutoNum type="arabicPeriod"/>
            </a:pPr>
            <a:r>
              <a:rPr lang="ja-JP" altLang="en-US" dirty="0"/>
              <a:t>ミカ</a:t>
            </a:r>
            <a:r>
              <a:rPr lang="en-US" altLang="ja-JP" dirty="0"/>
              <a:t>4:4 </a:t>
            </a:r>
            <a:r>
              <a:rPr lang="ja-JP" altLang="en-US" dirty="0"/>
              <a:t>彼らはみな、それぞれ自分のぶどうの木の下や、いちじくの木の下に座るようになり、彼らを脅かす者はいない。まことに万軍の</a:t>
            </a:r>
            <a:r>
              <a:rPr lang="en-US" altLang="ja-JP" dirty="0"/>
              <a:t>【</a:t>
            </a:r>
            <a:r>
              <a:rPr lang="ja-JP" altLang="en-US" dirty="0"/>
              <a:t>主</a:t>
            </a:r>
            <a:r>
              <a:rPr lang="en-US" altLang="ja-JP" dirty="0"/>
              <a:t>】</a:t>
            </a:r>
            <a:r>
              <a:rPr lang="ja-JP" altLang="en-US" dirty="0"/>
              <a:t>の御口が告げる。</a:t>
            </a:r>
          </a:p>
          <a:p>
            <a:pPr marL="1428750" lvl="2" indent="-514350">
              <a:buFont typeface="+mj-lt"/>
              <a:buAutoNum type="arabicPeriod"/>
            </a:pPr>
            <a:r>
              <a:rPr lang="en-US" altLang="ja-JP" dirty="0"/>
              <a:t>4:5 </a:t>
            </a:r>
            <a:r>
              <a:rPr lang="ja-JP" altLang="en-US" dirty="0"/>
              <a:t>まことに、すべての民族は、それぞれ自分たちの神の名によって歩む。しかし、私たちは、世々限りなく、私たちの神、</a:t>
            </a:r>
            <a:r>
              <a:rPr lang="en-US" altLang="ja-JP" dirty="0"/>
              <a:t>【</a:t>
            </a:r>
            <a:r>
              <a:rPr lang="ja-JP" altLang="en-US" dirty="0"/>
              <a:t>主</a:t>
            </a:r>
            <a:r>
              <a:rPr lang="en-US" altLang="ja-JP" dirty="0"/>
              <a:t>】</a:t>
            </a:r>
            <a:r>
              <a:rPr lang="ja-JP" altLang="en-US" dirty="0"/>
              <a:t>の御名によって歩む。</a:t>
            </a:r>
          </a:p>
          <a:p>
            <a:pPr marL="971550" lvl="1" indent="-514350">
              <a:buFont typeface="+mj-lt"/>
              <a:buAutoNum type="arabicPeriod"/>
            </a:pPr>
            <a:r>
              <a:rPr lang="ja-JP" altLang="en-US" dirty="0"/>
              <a:t>マタ</a:t>
            </a:r>
            <a:r>
              <a:rPr lang="en-US" altLang="ja-JP" dirty="0"/>
              <a:t>5:9 </a:t>
            </a:r>
            <a:r>
              <a:rPr lang="ja-JP" altLang="en-US" dirty="0"/>
              <a:t>平和をつくる者は幸いです。その人たちは神の子どもと呼ばれるからです。</a:t>
            </a:r>
          </a:p>
          <a:p>
            <a:pPr marL="971550" lvl="1" indent="-514350">
              <a:buFont typeface="+mj-lt"/>
              <a:buAutoNum type="arabicPeriod"/>
            </a:pPr>
            <a:r>
              <a:rPr lang="ja-JP" altLang="en-US" dirty="0"/>
              <a:t>ロマ</a:t>
            </a:r>
            <a:r>
              <a:rPr lang="en-US" altLang="ja-JP" dirty="0"/>
              <a:t>15:33 </a:t>
            </a:r>
            <a:r>
              <a:rPr lang="ja-JP" altLang="en-US" dirty="0"/>
              <a:t>どうか、平和の神が、あなたがたすべてとともにいてくださいますように。アーメン。</a:t>
            </a:r>
          </a:p>
          <a:p>
            <a:pPr marL="457200" lvl="1" indent="0">
              <a:buFont typeface="+mj-lt"/>
              <a:buNone/>
            </a:pPr>
            <a:endParaRPr lang="ja-JP" altLang="en-US" dirty="0"/>
          </a:p>
          <a:p>
            <a:pPr marL="514350" indent="-514350">
              <a:buFont typeface="+mj-lt"/>
              <a:buAutoNum type="arabicPeriod"/>
            </a:pPr>
            <a:endParaRPr kumimoji="1" lang="ja-JP" altLang="en-US" dirty="0"/>
          </a:p>
        </p:txBody>
      </p:sp>
    </p:spTree>
    <p:extLst>
      <p:ext uri="{BB962C8B-B14F-4D97-AF65-F5344CB8AC3E}">
        <p14:creationId xmlns:p14="http://schemas.microsoft.com/office/powerpoint/2010/main" val="24371959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70D531E-B22D-4DCF-A80E-60A369CA3770}"/>
              </a:ext>
            </a:extLst>
          </p:cNvPr>
          <p:cNvSpPr>
            <a:spLocks noGrp="1"/>
          </p:cNvSpPr>
          <p:nvPr>
            <p:ph type="title"/>
          </p:nvPr>
        </p:nvSpPr>
        <p:spPr>
          <a:xfrm>
            <a:off x="838200" y="1"/>
            <a:ext cx="10515600" cy="1028699"/>
          </a:xfrm>
        </p:spPr>
        <p:txBody>
          <a:bodyPr/>
          <a:lstStyle/>
          <a:p>
            <a:pPr algn="ctr"/>
            <a:r>
              <a:rPr kumimoji="1" lang="ja-JP" altLang="en-US" dirty="0"/>
              <a:t>⑶</a:t>
            </a:r>
            <a:r>
              <a:rPr kumimoji="1" lang="en-US" altLang="ja-JP" dirty="0"/>
              <a:t>b. </a:t>
            </a:r>
            <a:r>
              <a:rPr kumimoji="1" lang="ja-JP" altLang="en-US" dirty="0"/>
              <a:t>ヨナの神学</a:t>
            </a:r>
          </a:p>
        </p:txBody>
      </p:sp>
      <p:sp>
        <p:nvSpPr>
          <p:cNvPr id="6" name="コンテンツ プレースホルダー 5">
            <a:extLst>
              <a:ext uri="{FF2B5EF4-FFF2-40B4-BE49-F238E27FC236}">
                <a16:creationId xmlns:a16="http://schemas.microsoft.com/office/drawing/2014/main" id="{020AF1A5-A4E0-4D47-8647-3E58B240BE09}"/>
              </a:ext>
            </a:extLst>
          </p:cNvPr>
          <p:cNvSpPr>
            <a:spLocks noGrp="1"/>
          </p:cNvSpPr>
          <p:nvPr>
            <p:ph idx="1"/>
          </p:nvPr>
        </p:nvSpPr>
        <p:spPr/>
        <p:txBody>
          <a:bodyPr/>
          <a:lstStyle/>
          <a:p>
            <a:pPr marL="971550" lvl="1" indent="-514350">
              <a:buFont typeface="+mj-lt"/>
              <a:buAutoNum type="arabicPeriod"/>
            </a:pPr>
            <a:r>
              <a:rPr lang="ja-JP" altLang="en-US" dirty="0"/>
              <a:t>ヨナ</a:t>
            </a:r>
            <a:r>
              <a:rPr lang="en-US" altLang="ja-JP" dirty="0"/>
              <a:t>4:9 </a:t>
            </a:r>
            <a:r>
              <a:rPr lang="ja-JP" altLang="en-US" dirty="0"/>
              <a:t>すると神はヨナに言われた。「この唐胡麻のために、あなたは当然であるかのように怒るのか。」ヨナは言った。「私が死ぬほど怒るのは当然のことです。」</a:t>
            </a:r>
          </a:p>
          <a:p>
            <a:pPr marL="1428750" lvl="2" indent="-514350">
              <a:buFont typeface="+mj-lt"/>
              <a:buAutoNum type="arabicPeriod"/>
            </a:pPr>
            <a:r>
              <a:rPr lang="en-US" altLang="ja-JP" dirty="0"/>
              <a:t>4:10 【</a:t>
            </a:r>
            <a:r>
              <a:rPr lang="ja-JP" altLang="en-US" dirty="0"/>
              <a:t>主</a:t>
            </a:r>
            <a:r>
              <a:rPr lang="en-US" altLang="ja-JP" dirty="0"/>
              <a:t>】</a:t>
            </a:r>
            <a:r>
              <a:rPr lang="ja-JP" altLang="en-US" dirty="0"/>
              <a:t>は言われた。「あなたは、自分で労さず、育てもせず、一夜で生えて一夜で滅びたこの唐胡麻を惜しんでいる。</a:t>
            </a:r>
          </a:p>
          <a:p>
            <a:pPr marL="1428750" lvl="2" indent="-514350">
              <a:buFont typeface="+mj-lt"/>
              <a:buAutoNum type="arabicPeriod"/>
            </a:pPr>
            <a:r>
              <a:rPr lang="en-US" altLang="ja-JP" dirty="0"/>
              <a:t>4:11 </a:t>
            </a:r>
            <a:r>
              <a:rPr lang="ja-JP" altLang="en-US" dirty="0"/>
              <a:t>ましてわたしは、この大きな都ニネベを惜しまないでいられるだろうか。そこには、右も左も分からない十二万人以上の人間と、数多くの家畜がいるではないか。」</a:t>
            </a:r>
          </a:p>
          <a:p>
            <a:pPr marL="971550" lvl="1" indent="-514350">
              <a:buFont typeface="+mj-lt"/>
              <a:buAutoNum type="arabicPeriod"/>
            </a:pPr>
            <a:r>
              <a:rPr lang="ja-JP" altLang="en-US" dirty="0"/>
              <a:t>詩</a:t>
            </a:r>
            <a:r>
              <a:rPr lang="en-US" altLang="ja-JP" dirty="0"/>
              <a:t>24:1 </a:t>
            </a:r>
            <a:r>
              <a:rPr lang="ja-JP" altLang="en-US" dirty="0"/>
              <a:t>地とそこに満ちているもの世界とその中に住んでいるものそれは</a:t>
            </a:r>
            <a:r>
              <a:rPr lang="en-US" altLang="ja-JP" dirty="0"/>
              <a:t>【</a:t>
            </a:r>
            <a:r>
              <a:rPr lang="ja-JP" altLang="en-US" dirty="0"/>
              <a:t>主</a:t>
            </a:r>
            <a:r>
              <a:rPr lang="en-US" altLang="ja-JP" dirty="0"/>
              <a:t>】</a:t>
            </a:r>
            <a:r>
              <a:rPr lang="ja-JP" altLang="en-US" dirty="0"/>
              <a:t>のもの。</a:t>
            </a:r>
          </a:p>
          <a:p>
            <a:pPr marL="971550" lvl="1" indent="-514350">
              <a:buFont typeface="+mj-lt"/>
              <a:buAutoNum type="arabicPeriod"/>
            </a:pPr>
            <a:endParaRPr lang="ja-JP" altLang="en-US" dirty="0"/>
          </a:p>
        </p:txBody>
      </p:sp>
    </p:spTree>
    <p:extLst>
      <p:ext uri="{BB962C8B-B14F-4D97-AF65-F5344CB8AC3E}">
        <p14:creationId xmlns:p14="http://schemas.microsoft.com/office/powerpoint/2010/main" val="35513348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16B392-3DD5-4875-AD86-56356CE1A313}"/>
              </a:ext>
            </a:extLst>
          </p:cNvPr>
          <p:cNvSpPr>
            <a:spLocks noGrp="1"/>
          </p:cNvSpPr>
          <p:nvPr>
            <p:ph type="title"/>
          </p:nvPr>
        </p:nvSpPr>
        <p:spPr>
          <a:xfrm>
            <a:off x="838200" y="128586"/>
            <a:ext cx="10515600" cy="1206727"/>
          </a:xfrm>
        </p:spPr>
        <p:txBody>
          <a:bodyPr>
            <a:normAutofit fontScale="90000"/>
          </a:bodyPr>
          <a:lstStyle/>
          <a:p>
            <a:pPr algn="ctr"/>
            <a:r>
              <a:rPr lang="ja-JP" altLang="en-US" b="1" dirty="0">
                <a:solidFill>
                  <a:srgbClr val="00B050"/>
                </a:solidFill>
              </a:rPr>
              <a:t>結び</a:t>
            </a:r>
            <a:r>
              <a:rPr lang="en-US" altLang="ja-JP" b="1" dirty="0">
                <a:solidFill>
                  <a:srgbClr val="00B050"/>
                </a:solidFill>
              </a:rPr>
              <a:t>―</a:t>
            </a:r>
            <a:r>
              <a:rPr lang="ja-JP" altLang="en-US" b="1" dirty="0">
                <a:solidFill>
                  <a:srgbClr val="00B050"/>
                </a:solidFill>
              </a:rPr>
              <a:t>排他的神学と</a:t>
            </a:r>
            <a:br>
              <a:rPr lang="ja-JP" altLang="en-US" b="1" dirty="0">
                <a:solidFill>
                  <a:srgbClr val="00B050"/>
                </a:solidFill>
              </a:rPr>
            </a:br>
            <a:r>
              <a:rPr lang="ja-JP" altLang="en-US" b="1" dirty="0">
                <a:solidFill>
                  <a:srgbClr val="00B050"/>
                </a:solidFill>
              </a:rPr>
              <a:t>包括的神学の昔と今</a:t>
            </a:r>
            <a:endParaRPr kumimoji="1" lang="ja-JP" altLang="en-US" b="1" dirty="0">
              <a:solidFill>
                <a:srgbClr val="00B050"/>
              </a:solidFill>
            </a:endParaRPr>
          </a:p>
        </p:txBody>
      </p:sp>
      <p:sp>
        <p:nvSpPr>
          <p:cNvPr id="3" name="コンテンツ プレースホルダー 2">
            <a:extLst>
              <a:ext uri="{FF2B5EF4-FFF2-40B4-BE49-F238E27FC236}">
                <a16:creationId xmlns:a16="http://schemas.microsoft.com/office/drawing/2014/main" id="{32D7C1F4-78E6-450E-88AC-31938BB426ED}"/>
              </a:ext>
            </a:extLst>
          </p:cNvPr>
          <p:cNvSpPr>
            <a:spLocks noGrp="1"/>
          </p:cNvSpPr>
          <p:nvPr>
            <p:ph idx="1"/>
          </p:nvPr>
        </p:nvSpPr>
        <p:spPr>
          <a:xfrm>
            <a:off x="114300" y="1451429"/>
            <a:ext cx="11887200" cy="5277984"/>
          </a:xfrm>
        </p:spPr>
        <p:txBody>
          <a:bodyPr>
            <a:normAutofit fontScale="70000" lnSpcReduction="20000"/>
          </a:bodyPr>
          <a:lstStyle/>
          <a:p>
            <a:pPr marL="514350" indent="-514350">
              <a:buFont typeface="+mj-lt"/>
              <a:buAutoNum type="arabicPeriod"/>
            </a:pPr>
            <a:r>
              <a:rPr kumimoji="1" lang="ja-JP" altLang="en-US" dirty="0"/>
              <a:t>旧約聖書全体に、二つの異なる宗教思想の糸</a:t>
            </a:r>
            <a:r>
              <a:rPr kumimoji="1" lang="en-US" altLang="ja-JP" dirty="0"/>
              <a:t>―</a:t>
            </a:r>
            <a:r>
              <a:rPr kumimoji="1" lang="ja-JP" altLang="en-US" dirty="0"/>
              <a:t>排他的・民族中心的な・戦いの神・律法主義的厳格な遵守、人種・民族に関わりなく全ての人を愛し抱擁する包括的・普遍的な神</a:t>
            </a:r>
          </a:p>
          <a:p>
            <a:pPr marL="514350" indent="-514350">
              <a:buFont typeface="+mj-lt"/>
              <a:buAutoNum type="arabicPeriod"/>
            </a:pPr>
            <a:r>
              <a:rPr lang="ja-JP" altLang="en-US" dirty="0"/>
              <a:t>モーセ五書の土地問題解決</a:t>
            </a:r>
            <a:r>
              <a:rPr lang="en-US" altLang="ja-JP" dirty="0"/>
              <a:t>―</a:t>
            </a:r>
            <a:r>
              <a:rPr lang="ja-JP" altLang="en-US" dirty="0"/>
              <a:t>追放か絶滅。預言者エゼキエルの批判と多民族・多人種の新しい解決策</a:t>
            </a:r>
            <a:r>
              <a:rPr lang="en-US" altLang="ja-JP" dirty="0"/>
              <a:t>―</a:t>
            </a:r>
            <a:r>
              <a:rPr lang="ja-JP" altLang="en-US" dirty="0"/>
              <a:t>平等の基礎の上に、正義と平和の内に、土地の分かち合い・相続・享受</a:t>
            </a:r>
          </a:p>
          <a:p>
            <a:pPr marL="514350" indent="-514350">
              <a:buFont typeface="+mj-lt"/>
              <a:buAutoNum type="arabicPeriod"/>
            </a:pPr>
            <a:r>
              <a:rPr kumimoji="1" lang="ja-JP" altLang="en-US" dirty="0"/>
              <a:t>ネヘミヤの、エルサレムの共有の拒否</a:t>
            </a:r>
            <a:r>
              <a:rPr kumimoji="1" lang="en-US" altLang="ja-JP" dirty="0"/>
              <a:t>―</a:t>
            </a:r>
            <a:r>
              <a:rPr kumimoji="1" lang="ja-JP" altLang="en-US" dirty="0"/>
              <a:t>排他的なユダヤ人共同体の構築。部族的神学は暴力的な行為・残虐な犯罪へ</a:t>
            </a:r>
          </a:p>
          <a:p>
            <a:pPr marL="514350" indent="-514350">
              <a:buFont typeface="+mj-lt"/>
              <a:buAutoNum type="arabicPeriod"/>
            </a:pPr>
            <a:r>
              <a:rPr lang="ja-JP" altLang="en-US" dirty="0"/>
              <a:t>捕囚後の預言者たち</a:t>
            </a:r>
            <a:r>
              <a:rPr lang="en-US" altLang="ja-JP" dirty="0"/>
              <a:t>―</a:t>
            </a:r>
            <a:r>
              <a:rPr lang="ja-JP" altLang="en-US" dirty="0"/>
              <a:t>排他的と包括的の間を揺れ動き、神についての包括的理解は捕囚の間に結晶し始め、勢い増す</a:t>
            </a:r>
          </a:p>
          <a:p>
            <a:pPr marL="514350" indent="-514350">
              <a:buFont typeface="+mj-lt"/>
              <a:buAutoNum type="arabicPeriod"/>
            </a:pPr>
            <a:r>
              <a:rPr kumimoji="1" lang="ja-JP" altLang="en-US" dirty="0"/>
              <a:t>暴力と戦争を擁護するために聖書を用いることも、正義と平和を促進するために聖書を用いることも可能。抑圧・民族浄化の正当化と土地の分かち合い・平和共存。いかなる「解釈学的鍵」を用いるのか。排他的なものを克服し、包括的なものを受容。</a:t>
            </a:r>
          </a:p>
          <a:p>
            <a:pPr marL="514350" indent="-514350">
              <a:buFont typeface="+mj-lt"/>
              <a:buAutoNum type="arabicPeriod"/>
            </a:pPr>
            <a:r>
              <a:rPr lang="ja-JP" altLang="en-US" dirty="0"/>
              <a:t>課題克服の実例書としてのヨナ書</a:t>
            </a:r>
            <a:r>
              <a:rPr lang="en-US" altLang="ja-JP" dirty="0"/>
              <a:t>―</a:t>
            </a:r>
            <a:r>
              <a:rPr lang="ja-JP" altLang="en-US" dirty="0"/>
              <a:t>真の信仰は、排他的な形の宗教を拒否、ひとりの神、万物の創造主に信頼。真正な神の民理解は、民族的優越という排他的ビジョンを拒否し、すべての人々が神の民であることを受容。土地について真正な理解は、追放・民族浄化をもたらす一民族による排他的独占を拒否し、多民族との真理・正義に基づく土地の分かち合いに同意。</a:t>
            </a:r>
          </a:p>
          <a:p>
            <a:pPr marL="514350" indent="-514350">
              <a:buFont typeface="+mj-lt"/>
              <a:buAutoNum type="arabicPeriod"/>
            </a:pPr>
            <a:r>
              <a:rPr kumimoji="1" lang="ja-JP" altLang="en-US" dirty="0"/>
              <a:t>ヨナ書は、ある意味で「神学的頂点」</a:t>
            </a:r>
            <a:r>
              <a:rPr kumimoji="1" lang="en-US" altLang="ja-JP" dirty="0"/>
              <a:t>―</a:t>
            </a:r>
            <a:r>
              <a:rPr kumimoji="1" lang="ja-JP" altLang="en-US" dirty="0"/>
              <a:t>旧約聖書に内在する「解釈学的基準」の提供。それにより、キリスト者もユダヤ人も、旧約聖書の互いに衝突するテキストをふるいにかけうる。それは、新約聖書の神学への移行期である。</a:t>
            </a:r>
          </a:p>
        </p:txBody>
      </p:sp>
    </p:spTree>
    <p:extLst>
      <p:ext uri="{BB962C8B-B14F-4D97-AF65-F5344CB8AC3E}">
        <p14:creationId xmlns:p14="http://schemas.microsoft.com/office/powerpoint/2010/main" val="42908842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7DF0DEB-371D-41C0-93EE-BD2E585E8C26}"/>
              </a:ext>
            </a:extLst>
          </p:cNvPr>
          <p:cNvSpPr>
            <a:spLocks noGrp="1"/>
          </p:cNvSpPr>
          <p:nvPr>
            <p:ph type="title"/>
          </p:nvPr>
        </p:nvSpPr>
        <p:spPr>
          <a:xfrm>
            <a:off x="214009" y="1"/>
            <a:ext cx="11763982" cy="1070042"/>
          </a:xfrm>
        </p:spPr>
        <p:txBody>
          <a:bodyPr>
            <a:normAutofit/>
          </a:bodyPr>
          <a:lstStyle/>
          <a:p>
            <a:pPr algn="ctr"/>
            <a:r>
              <a:rPr kumimoji="1" lang="ja-JP" altLang="en-US" sz="4000" dirty="0">
                <a:solidFill>
                  <a:srgbClr val="00B0F0"/>
                </a:solidFill>
              </a:rPr>
              <a:t>講義③新約聖書</a:t>
            </a:r>
            <a:r>
              <a:rPr kumimoji="1" lang="en-US" altLang="ja-JP" sz="4000" dirty="0">
                <a:solidFill>
                  <a:srgbClr val="00B0F0"/>
                </a:solidFill>
              </a:rPr>
              <a:t>―</a:t>
            </a:r>
            <a:r>
              <a:rPr kumimoji="1" lang="ja-JP" altLang="en-US" sz="4000" dirty="0">
                <a:solidFill>
                  <a:srgbClr val="00B0F0"/>
                </a:solidFill>
              </a:rPr>
              <a:t>キリストこそが鍵</a:t>
            </a:r>
            <a:r>
              <a:rPr lang="en-US" altLang="ja-JP" sz="2400" b="1" dirty="0">
                <a:solidFill>
                  <a:prstClr val="black"/>
                </a:solidFill>
              </a:rPr>
              <a:t>[</a:t>
            </a:r>
            <a:r>
              <a:rPr lang="ja-JP" altLang="en-US" sz="2400" b="1" dirty="0">
                <a:solidFill>
                  <a:prstClr val="black"/>
                </a:solidFill>
              </a:rPr>
              <a:t>講義</a:t>
            </a:r>
            <a:r>
              <a:rPr lang="en-US" altLang="ja-JP" sz="2400" b="1" dirty="0">
                <a:solidFill>
                  <a:prstClr val="black"/>
                </a:solidFill>
              </a:rPr>
              <a:t>40+</a:t>
            </a:r>
            <a:r>
              <a:rPr lang="ja-JP" altLang="en-US" sz="2400" b="1" dirty="0">
                <a:solidFill>
                  <a:prstClr val="black"/>
                </a:solidFill>
              </a:rPr>
              <a:t>質疑</a:t>
            </a:r>
            <a:r>
              <a:rPr lang="en-US" altLang="ja-JP" sz="2400" b="1" dirty="0">
                <a:solidFill>
                  <a:prstClr val="black"/>
                </a:solidFill>
              </a:rPr>
              <a:t>10]</a:t>
            </a:r>
            <a:endParaRPr kumimoji="1" lang="ja-JP" altLang="en-US" sz="4000" dirty="0"/>
          </a:p>
        </p:txBody>
      </p:sp>
      <p:sp>
        <p:nvSpPr>
          <p:cNvPr id="5" name="コンテンツ プレースホルダー 4">
            <a:extLst>
              <a:ext uri="{FF2B5EF4-FFF2-40B4-BE49-F238E27FC236}">
                <a16:creationId xmlns:a16="http://schemas.microsoft.com/office/drawing/2014/main" id="{D6D10D8F-9FD9-4572-822D-9D560BF2354E}"/>
              </a:ext>
            </a:extLst>
          </p:cNvPr>
          <p:cNvSpPr>
            <a:spLocks noGrp="1"/>
          </p:cNvSpPr>
          <p:nvPr>
            <p:ph sz="half" idx="1"/>
          </p:nvPr>
        </p:nvSpPr>
        <p:spPr>
          <a:xfrm>
            <a:off x="214009" y="1070043"/>
            <a:ext cx="5805791" cy="5486400"/>
          </a:xfrm>
        </p:spPr>
        <p:txBody>
          <a:bodyPr>
            <a:normAutofit/>
          </a:bodyPr>
          <a:lstStyle/>
          <a:p>
            <a:pPr marL="0" indent="0">
              <a:buNone/>
            </a:pPr>
            <a:r>
              <a:rPr lang="ja-JP" altLang="en-US" sz="3200" dirty="0"/>
              <a:t>⑴神と隣人についての理解を広げ、深める</a:t>
            </a:r>
          </a:p>
          <a:p>
            <a:pPr marL="0" indent="0">
              <a:buNone/>
            </a:pPr>
            <a:r>
              <a:rPr lang="ja-JP" altLang="en-US" sz="3200" dirty="0"/>
              <a:t>⑵イエスは伝統を再解釈する</a:t>
            </a:r>
          </a:p>
          <a:p>
            <a:pPr marL="0" indent="0">
              <a:buNone/>
            </a:pPr>
            <a:r>
              <a:rPr lang="ja-JP" altLang="en-US" sz="3200" dirty="0"/>
              <a:t>⑶パウロは伝統を再解釈する</a:t>
            </a:r>
          </a:p>
          <a:p>
            <a:pPr marL="0" indent="0">
              <a:buNone/>
            </a:pPr>
            <a:r>
              <a:rPr lang="ja-JP" altLang="en-US" sz="3200" dirty="0"/>
              <a:t>⑷ヨハネは伝統を再解釈する</a:t>
            </a:r>
          </a:p>
        </p:txBody>
      </p:sp>
      <p:graphicFrame>
        <p:nvGraphicFramePr>
          <p:cNvPr id="7" name="コンテンツ プレースホルダー 6">
            <a:extLst>
              <a:ext uri="{FF2B5EF4-FFF2-40B4-BE49-F238E27FC236}">
                <a16:creationId xmlns:a16="http://schemas.microsoft.com/office/drawing/2014/main" id="{1790FC0A-DF14-42A5-A8CD-B8ACA2F22EEE}"/>
              </a:ext>
            </a:extLst>
          </p:cNvPr>
          <p:cNvGraphicFramePr>
            <a:graphicFrameLocks noGrp="1"/>
          </p:cNvGraphicFramePr>
          <p:nvPr>
            <p:ph sz="half" idx="2"/>
            <p:extLst>
              <p:ext uri="{D42A27DB-BD31-4B8C-83A1-F6EECF244321}">
                <p14:modId xmlns:p14="http://schemas.microsoft.com/office/powerpoint/2010/main" val="924736972"/>
              </p:ext>
            </p:extLst>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9330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6CC899D7-6797-47E7-86ED-6F6A17855344}"/>
              </a:ext>
            </a:extLst>
          </p:cNvPr>
          <p:cNvSpPr>
            <a:spLocks noGrp="1"/>
          </p:cNvSpPr>
          <p:nvPr>
            <p:ph type="title"/>
          </p:nvPr>
        </p:nvSpPr>
        <p:spPr>
          <a:xfrm>
            <a:off x="261938" y="122238"/>
            <a:ext cx="11668124" cy="889440"/>
          </a:xfrm>
        </p:spPr>
        <p:txBody>
          <a:bodyPr/>
          <a:lstStyle/>
          <a:p>
            <a:r>
              <a:rPr lang="ja-JP" altLang="en-US" dirty="0">
                <a:solidFill>
                  <a:srgbClr val="00B050"/>
                </a:solidFill>
              </a:rPr>
              <a:t>序</a:t>
            </a:r>
            <a:r>
              <a:rPr lang="en-US" altLang="ja-JP" dirty="0"/>
              <a:t>―</a:t>
            </a:r>
            <a:r>
              <a:rPr lang="ja-JP" altLang="en-US" dirty="0"/>
              <a:t>神と隣人についての理解を広げ、深める</a:t>
            </a:r>
            <a:endParaRPr kumimoji="1" lang="ja-JP" altLang="en-US" dirty="0"/>
          </a:p>
        </p:txBody>
      </p:sp>
      <p:sp>
        <p:nvSpPr>
          <p:cNvPr id="6" name="コンテンツ プレースホルダー 5">
            <a:extLst>
              <a:ext uri="{FF2B5EF4-FFF2-40B4-BE49-F238E27FC236}">
                <a16:creationId xmlns:a16="http://schemas.microsoft.com/office/drawing/2014/main" id="{E16056BC-9B9E-408D-AFE4-DC8E4CA37F9D}"/>
              </a:ext>
            </a:extLst>
          </p:cNvPr>
          <p:cNvSpPr>
            <a:spLocks noGrp="1"/>
          </p:cNvSpPr>
          <p:nvPr>
            <p:ph idx="1"/>
          </p:nvPr>
        </p:nvSpPr>
        <p:spPr>
          <a:xfrm>
            <a:off x="285749" y="1271588"/>
            <a:ext cx="11644313" cy="4905375"/>
          </a:xfrm>
        </p:spPr>
        <p:txBody>
          <a:bodyPr/>
          <a:lstStyle/>
          <a:p>
            <a:pPr marL="514350" indent="-514350">
              <a:buFont typeface="+mj-lt"/>
              <a:buAutoNum type="arabicPeriod"/>
            </a:pPr>
            <a:r>
              <a:rPr kumimoji="1" lang="ja-JP" altLang="en-US" dirty="0"/>
              <a:t>新約聖書は、旧約聖書の伝統をイエス・キリストの来臨の光に照らして神学的に深め、拡張し、再解釈する方向を示す。</a:t>
            </a:r>
          </a:p>
          <a:p>
            <a:pPr marL="514350" indent="-514350">
              <a:buFont typeface="+mj-lt"/>
              <a:buAutoNum type="arabicPeriod"/>
            </a:pPr>
            <a:r>
              <a:rPr lang="ja-JP" altLang="en-US" dirty="0"/>
              <a:t>イエス・キリストによる三つの大きな革命</a:t>
            </a:r>
          </a:p>
          <a:p>
            <a:pPr marL="971550" lvl="1" indent="-514350">
              <a:buFont typeface="+mj-lt"/>
              <a:buAutoNum type="arabicPeriod"/>
            </a:pPr>
            <a:r>
              <a:rPr lang="ja-JP" altLang="en-US" dirty="0"/>
              <a:t>心、精神、思い、力を尽くして神を愛さなければならないだけではなく、キリストの福音は神が私たちを愛し、全世界を愛してくださっている。</a:t>
            </a:r>
          </a:p>
          <a:p>
            <a:pPr marL="971550" lvl="1" indent="-514350">
              <a:buFont typeface="+mj-lt"/>
              <a:buAutoNum type="arabicPeriod"/>
            </a:pPr>
            <a:r>
              <a:rPr kumimoji="1" lang="ja-JP" altLang="en-US" dirty="0"/>
              <a:t>私たちが隣人を愛さないなら、神を愛していると言うことはできない。</a:t>
            </a:r>
          </a:p>
          <a:p>
            <a:pPr marL="971550" lvl="1" indent="-514350">
              <a:buFont typeface="+mj-lt"/>
              <a:buAutoNum type="arabicPeriod"/>
            </a:pPr>
            <a:r>
              <a:rPr lang="ja-JP" altLang="en-US" dirty="0"/>
              <a:t>隣人愛で満足していけない。さらに進んで、敵を愛さなければならない。</a:t>
            </a:r>
            <a:endParaRPr kumimoji="1" lang="ja-JP" altLang="en-US" dirty="0"/>
          </a:p>
          <a:p>
            <a:pPr marL="514350" indent="-514350">
              <a:buFont typeface="+mj-lt"/>
              <a:buAutoNum type="arabicPeriod"/>
            </a:pPr>
            <a:endParaRPr kumimoji="1" lang="ja-JP" altLang="en-US" dirty="0"/>
          </a:p>
        </p:txBody>
      </p:sp>
    </p:spTree>
    <p:extLst>
      <p:ext uri="{BB962C8B-B14F-4D97-AF65-F5344CB8AC3E}">
        <p14:creationId xmlns:p14="http://schemas.microsoft.com/office/powerpoint/2010/main" val="28201333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B1D316-7CAB-4B3A-BB85-E71A58484052}"/>
              </a:ext>
            </a:extLst>
          </p:cNvPr>
          <p:cNvSpPr>
            <a:spLocks noGrp="1"/>
          </p:cNvSpPr>
          <p:nvPr>
            <p:ph type="title"/>
          </p:nvPr>
        </p:nvSpPr>
        <p:spPr/>
        <p:txBody>
          <a:bodyPr/>
          <a:lstStyle/>
          <a:p>
            <a:pPr algn="ctr"/>
            <a:r>
              <a:rPr lang="ja-JP" altLang="en-US" b="1" dirty="0">
                <a:solidFill>
                  <a:srgbClr val="00B050"/>
                </a:solidFill>
              </a:rPr>
              <a:t>⑴イエスは伝統を再解釈する</a:t>
            </a:r>
            <a:endParaRPr kumimoji="1" lang="ja-JP" altLang="en-US" b="1" dirty="0">
              <a:solidFill>
                <a:srgbClr val="00B050"/>
              </a:solidFill>
            </a:endParaRPr>
          </a:p>
        </p:txBody>
      </p:sp>
      <p:sp>
        <p:nvSpPr>
          <p:cNvPr id="3" name="コンテンツ プレースホルダー 2">
            <a:extLst>
              <a:ext uri="{FF2B5EF4-FFF2-40B4-BE49-F238E27FC236}">
                <a16:creationId xmlns:a16="http://schemas.microsoft.com/office/drawing/2014/main" id="{89600391-2317-446E-9A8B-C029D3E886B6}"/>
              </a:ext>
            </a:extLst>
          </p:cNvPr>
          <p:cNvSpPr>
            <a:spLocks noGrp="1"/>
          </p:cNvSpPr>
          <p:nvPr>
            <p:ph idx="1"/>
          </p:nvPr>
        </p:nvSpPr>
        <p:spPr/>
        <p:txBody>
          <a:bodyPr>
            <a:normAutofit lnSpcReduction="10000"/>
          </a:bodyPr>
          <a:lstStyle/>
          <a:p>
            <a:pPr marL="0" indent="0">
              <a:buNone/>
            </a:pPr>
            <a:r>
              <a:rPr kumimoji="1" lang="ja-JP" altLang="en-US" dirty="0"/>
              <a:t>序</a:t>
            </a:r>
            <a:r>
              <a:rPr kumimoji="1" lang="en-US" altLang="ja-JP" dirty="0"/>
              <a:t>―</a:t>
            </a:r>
            <a:r>
              <a:rPr kumimoji="1" lang="ja-JP" altLang="en-US" dirty="0"/>
              <a:t>イエスは、その生涯の働きを通じて、排他性を拒絶し、包括性を強調。イエスは人種的偏見・人種差別を白日の下にさらし、それらと対決された。</a:t>
            </a:r>
          </a:p>
          <a:p>
            <a:pPr marL="514350" indent="-514350">
              <a:buFont typeface="+mj-lt"/>
              <a:buAutoNum type="arabicPeriod"/>
            </a:pPr>
            <a:r>
              <a:rPr lang="ja-JP" altLang="en-US" dirty="0"/>
              <a:t>マタイによる福音書</a:t>
            </a:r>
            <a:r>
              <a:rPr lang="en-US" altLang="ja-JP" dirty="0"/>
              <a:t>―</a:t>
            </a:r>
            <a:r>
              <a:rPr lang="ja-JP" altLang="en-US" dirty="0"/>
              <a:t>“異邦人が含まれる”系図（</a:t>
            </a:r>
            <a:r>
              <a:rPr lang="en-US" altLang="ja-JP" dirty="0"/>
              <a:t>1:1-16</a:t>
            </a:r>
            <a:r>
              <a:rPr lang="ja-JP" altLang="en-US" dirty="0"/>
              <a:t>）</a:t>
            </a:r>
          </a:p>
          <a:p>
            <a:pPr marL="514350" indent="-514350">
              <a:buFont typeface="+mj-lt"/>
              <a:buAutoNum type="arabicPeriod"/>
            </a:pPr>
            <a:r>
              <a:rPr kumimoji="1" lang="ja-JP" altLang="en-US" dirty="0"/>
              <a:t>マルコによる福音書</a:t>
            </a:r>
            <a:r>
              <a:rPr kumimoji="1" lang="en-US" altLang="ja-JP" dirty="0"/>
              <a:t>―</a:t>
            </a:r>
            <a:r>
              <a:rPr kumimoji="1" lang="ja-JP" altLang="en-US" dirty="0"/>
              <a:t>旧約は“イスラエル民族の”土地の問題、新約は“普遍的な神の支配の”神の国に焦点（</a:t>
            </a:r>
            <a:r>
              <a:rPr kumimoji="1" lang="en-US" altLang="ja-JP" dirty="0"/>
              <a:t>1:14-15</a:t>
            </a:r>
            <a:r>
              <a:rPr kumimoji="1" lang="ja-JP" altLang="en-US" dirty="0"/>
              <a:t>）</a:t>
            </a:r>
          </a:p>
          <a:p>
            <a:pPr marL="514350" indent="-514350">
              <a:buFont typeface="+mj-lt"/>
              <a:buAutoNum type="arabicPeriod"/>
            </a:pPr>
            <a:r>
              <a:rPr lang="ja-JP" altLang="en-US" dirty="0"/>
              <a:t>ルカによる福音書</a:t>
            </a:r>
            <a:r>
              <a:rPr lang="en-US" altLang="ja-JP" dirty="0"/>
              <a:t>―</a:t>
            </a:r>
            <a:r>
              <a:rPr lang="ja-JP" altLang="en-US" dirty="0"/>
              <a:t>イエスは、ローマの士官のしもべを癒す（</a:t>
            </a:r>
            <a:r>
              <a:rPr lang="en-US" altLang="ja-JP" dirty="0"/>
              <a:t>7:1-10</a:t>
            </a:r>
            <a:r>
              <a:rPr lang="ja-JP" altLang="en-US" dirty="0"/>
              <a:t>）、よきサマリヤ人を主人公にする（</a:t>
            </a:r>
            <a:r>
              <a:rPr lang="en-US" altLang="ja-JP" dirty="0"/>
              <a:t>10:25-37</a:t>
            </a:r>
            <a:r>
              <a:rPr lang="ja-JP" altLang="en-US" dirty="0"/>
              <a:t>）、感謝のために戻ってきたのはサマリヤ人だけ（</a:t>
            </a:r>
            <a:r>
              <a:rPr lang="en-US" altLang="ja-JP" dirty="0"/>
              <a:t>17:11-19</a:t>
            </a:r>
            <a:r>
              <a:rPr lang="ja-JP" altLang="en-US" dirty="0"/>
              <a:t>）</a:t>
            </a:r>
          </a:p>
          <a:p>
            <a:pPr marL="0" indent="0">
              <a:buNone/>
            </a:pPr>
            <a:r>
              <a:rPr kumimoji="1" lang="ja-JP" altLang="en-US" dirty="0"/>
              <a:t>結</a:t>
            </a:r>
            <a:r>
              <a:rPr kumimoji="1" lang="en-US" altLang="ja-JP" dirty="0"/>
              <a:t>―</a:t>
            </a:r>
            <a:r>
              <a:rPr kumimoji="1" lang="ja-JP" altLang="en-US" dirty="0"/>
              <a:t>神は、ユダヤ人と異邦人を区別しない。</a:t>
            </a:r>
          </a:p>
        </p:txBody>
      </p:sp>
    </p:spTree>
    <p:extLst>
      <p:ext uri="{BB962C8B-B14F-4D97-AF65-F5344CB8AC3E}">
        <p14:creationId xmlns:p14="http://schemas.microsoft.com/office/powerpoint/2010/main" val="12491720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FD4A93-1F27-43D6-BCC6-ACCE29BA0F4B}"/>
              </a:ext>
            </a:extLst>
          </p:cNvPr>
          <p:cNvSpPr>
            <a:spLocks noGrp="1"/>
          </p:cNvSpPr>
          <p:nvPr>
            <p:ph type="title"/>
          </p:nvPr>
        </p:nvSpPr>
        <p:spPr>
          <a:xfrm>
            <a:off x="838200" y="18255"/>
            <a:ext cx="10515600" cy="910433"/>
          </a:xfrm>
        </p:spPr>
        <p:txBody>
          <a:bodyPr/>
          <a:lstStyle/>
          <a:p>
            <a:pPr algn="ctr"/>
            <a:r>
              <a:rPr lang="ja-JP" altLang="en-US" b="1" dirty="0">
                <a:solidFill>
                  <a:srgbClr val="00B050"/>
                </a:solidFill>
              </a:rPr>
              <a:t>⑵パウロは伝統を再解釈する</a:t>
            </a:r>
            <a:endParaRPr kumimoji="1" lang="ja-JP" altLang="en-US" b="1" dirty="0">
              <a:solidFill>
                <a:srgbClr val="00B050"/>
              </a:solidFill>
            </a:endParaRPr>
          </a:p>
        </p:txBody>
      </p:sp>
      <p:sp>
        <p:nvSpPr>
          <p:cNvPr id="3" name="コンテンツ プレースホルダー 2">
            <a:extLst>
              <a:ext uri="{FF2B5EF4-FFF2-40B4-BE49-F238E27FC236}">
                <a16:creationId xmlns:a16="http://schemas.microsoft.com/office/drawing/2014/main" id="{3402256D-0795-4CF2-9263-9C1282B3CBD7}"/>
              </a:ext>
            </a:extLst>
          </p:cNvPr>
          <p:cNvSpPr>
            <a:spLocks noGrp="1"/>
          </p:cNvSpPr>
          <p:nvPr>
            <p:ph idx="1"/>
          </p:nvPr>
        </p:nvSpPr>
        <p:spPr>
          <a:xfrm>
            <a:off x="200025" y="928688"/>
            <a:ext cx="11815763" cy="5911057"/>
          </a:xfrm>
        </p:spPr>
        <p:txBody>
          <a:bodyPr>
            <a:normAutofit fontScale="62500" lnSpcReduction="20000"/>
          </a:bodyPr>
          <a:lstStyle/>
          <a:p>
            <a:pPr marL="0" indent="0">
              <a:buNone/>
            </a:pPr>
            <a:r>
              <a:rPr kumimoji="1" lang="ja-JP" altLang="en-US" dirty="0"/>
              <a:t>序</a:t>
            </a:r>
            <a:r>
              <a:rPr kumimoji="1" lang="en-US" altLang="ja-JP" dirty="0"/>
              <a:t>―</a:t>
            </a:r>
            <a:r>
              <a:rPr kumimoji="1" lang="ja-JP" altLang="en-US" dirty="0"/>
              <a:t>使徒パウロにとって、アブラハムへの土地に関する約束を含む古代イスラエルの伝統全体は、イエス・キリストの来臨に照らして解釈されなければならないもの。</a:t>
            </a:r>
          </a:p>
          <a:p>
            <a:pPr marL="514350" indent="-514350">
              <a:buFont typeface="+mj-lt"/>
              <a:buAutoNum type="arabicPeriod"/>
            </a:pPr>
            <a:r>
              <a:rPr kumimoji="1" lang="ja-JP" altLang="en-US" dirty="0"/>
              <a:t>創世記</a:t>
            </a:r>
            <a:r>
              <a:rPr kumimoji="1" lang="en-US" altLang="ja-JP" dirty="0"/>
              <a:t>15:6―</a:t>
            </a:r>
            <a:r>
              <a:rPr kumimoji="1" lang="ja-JP" altLang="en-US" dirty="0"/>
              <a:t>アブラハムは神を信じ、「主はそれを義と認められた」。アブラハムの義認は、善きわざのゆえでなく、信仰と信頼のゆえ。パウロにとって「信仰をもつすべての人」がアブラハムの子孫。</a:t>
            </a:r>
          </a:p>
          <a:p>
            <a:pPr marL="514350" indent="-514350">
              <a:buFont typeface="+mj-lt"/>
              <a:buAutoNum type="arabicPeriod"/>
            </a:pPr>
            <a:r>
              <a:rPr lang="ja-JP" altLang="en-US" dirty="0"/>
              <a:t>創世記</a:t>
            </a:r>
            <a:r>
              <a:rPr lang="en-US" altLang="ja-JP" dirty="0"/>
              <a:t>12:3―</a:t>
            </a:r>
            <a:r>
              <a:rPr lang="ja-JP" altLang="en-US" dirty="0"/>
              <a:t>アブラハムとその子孫に、「地上のすべてのやからは祝福される」と約束。パウロにとって、この約束は「キリストの到来を意味」。異邦人が信じる者となり、祝福されるのを予見。</a:t>
            </a:r>
          </a:p>
          <a:p>
            <a:pPr marL="514350" indent="-514350">
              <a:buFont typeface="+mj-lt"/>
              <a:buAutoNum type="arabicPeriod"/>
            </a:pPr>
            <a:r>
              <a:rPr kumimoji="1" lang="ja-JP" altLang="en-US" dirty="0"/>
              <a:t>ガラテヤ</a:t>
            </a:r>
            <a:r>
              <a:rPr kumimoji="1" lang="en-US" altLang="ja-JP" dirty="0"/>
              <a:t>3:16―</a:t>
            </a:r>
            <a:r>
              <a:rPr kumimoji="1" lang="ja-JP" altLang="en-US" dirty="0"/>
              <a:t>パウロは、「アブラハムとその子孫への祝福の約束」を再解釈。その約束は、イスラエルの子孫に関するものではなく、「キリスト」に関するもの。アブラハムへの祝福の約束は、キリストの到来を意味し、それによって成就。</a:t>
            </a:r>
          </a:p>
          <a:p>
            <a:pPr marL="514350" indent="-514350">
              <a:buFont typeface="+mj-lt"/>
              <a:buAutoNum type="arabicPeriod"/>
            </a:pPr>
            <a:r>
              <a:rPr lang="ja-JP" altLang="en-US" dirty="0"/>
              <a:t>ガラテヤ</a:t>
            </a:r>
            <a:r>
              <a:rPr lang="en-US" altLang="ja-JP" dirty="0"/>
              <a:t>3:22―</a:t>
            </a:r>
            <a:r>
              <a:rPr lang="ja-JP" altLang="en-US" dirty="0"/>
              <a:t>アブラハムへの祝福の約束は、イエス・キリストへの信仰によって、信じる人々に与えられる。</a:t>
            </a:r>
          </a:p>
          <a:p>
            <a:pPr marL="514350" indent="-514350">
              <a:buFont typeface="+mj-lt"/>
              <a:buAutoNum type="arabicPeriod"/>
            </a:pPr>
            <a:r>
              <a:rPr kumimoji="1" lang="ja-JP" altLang="en-US" dirty="0"/>
              <a:t>神学的には、アブラハムへの約束は「物理的な一部の土地」に関する約束ではない。それは「全世界と全人類」に関する約束。世界の解放と救済という神の恩恵。</a:t>
            </a:r>
          </a:p>
          <a:p>
            <a:pPr marL="514350" indent="-514350">
              <a:buFont typeface="+mj-lt"/>
              <a:buAutoNum type="arabicPeriod"/>
            </a:pPr>
            <a:r>
              <a:rPr lang="ja-JP" altLang="en-US" dirty="0"/>
              <a:t>ローマ</a:t>
            </a:r>
            <a:r>
              <a:rPr lang="en-US" altLang="ja-JP" dirty="0"/>
              <a:t>4:13―</a:t>
            </a:r>
            <a:r>
              <a:rPr lang="ja-JP" altLang="en-US" dirty="0"/>
              <a:t>アブラハムは、神が子孫に「土地」ではなく、「世界」を受け継ぐ。約束をキリストの到来に照らし、その救済の恩恵に照らし解釈。</a:t>
            </a:r>
          </a:p>
          <a:p>
            <a:pPr marL="514350" indent="-514350">
              <a:buFont typeface="+mj-lt"/>
              <a:buAutoNum type="arabicPeriod"/>
            </a:pPr>
            <a:r>
              <a:rPr kumimoji="1" lang="ja-JP" altLang="en-US" dirty="0"/>
              <a:t>ローマ</a:t>
            </a:r>
            <a:r>
              <a:rPr kumimoji="1" lang="en-US" altLang="ja-JP" dirty="0"/>
              <a:t>4:16―</a:t>
            </a:r>
            <a:r>
              <a:rPr kumimoji="1" lang="ja-JP" altLang="en-US" dirty="0"/>
              <a:t>神の約束は、律法によるものではなく、恩恵によるもの。パウロは、創世記の「局地化・限定化」された捉え方を拒否し、キリストへの信仰による「全世界の解放と救済」の包括的な捉え方。</a:t>
            </a:r>
          </a:p>
          <a:p>
            <a:pPr marL="514350" indent="-514350">
              <a:buFont typeface="+mj-lt"/>
              <a:buAutoNum type="arabicPeriod"/>
            </a:pPr>
            <a:r>
              <a:rPr lang="ja-JP" altLang="en-US" dirty="0"/>
              <a:t>ガラテヤ</a:t>
            </a:r>
            <a:r>
              <a:rPr lang="en-US" altLang="ja-JP" dirty="0"/>
              <a:t>3:28―</a:t>
            </a:r>
            <a:r>
              <a:rPr lang="ja-JP" altLang="en-US" dirty="0"/>
              <a:t>したがって、アブラハムの祝福の約束は、「いかなる人間的不平等」もキリストにおいて一掃。</a:t>
            </a:r>
          </a:p>
          <a:p>
            <a:pPr marL="514350" indent="-514350">
              <a:buFont typeface="+mj-lt"/>
              <a:buAutoNum type="arabicPeriod"/>
            </a:pPr>
            <a:r>
              <a:rPr kumimoji="1" lang="ja-JP" altLang="en-US" dirty="0"/>
              <a:t>多くの宗教的ユダヤ人は、神の計画の中心に自身を置いてきた（ゼカリヤ</a:t>
            </a:r>
            <a:r>
              <a:rPr kumimoji="1" lang="en-US" altLang="ja-JP" dirty="0"/>
              <a:t>2:8</a:t>
            </a:r>
            <a:r>
              <a:rPr kumimoji="1" lang="ja-JP" altLang="en-US" dirty="0"/>
              <a:t>）。エルサレムを世界の中心とみなしている（イザヤ</a:t>
            </a:r>
            <a:r>
              <a:rPr kumimoji="1" lang="en-US" altLang="ja-JP" dirty="0"/>
              <a:t>2:2-4</a:t>
            </a:r>
            <a:r>
              <a:rPr kumimoji="1" lang="ja-JP" altLang="en-US" dirty="0"/>
              <a:t>）。</a:t>
            </a:r>
          </a:p>
          <a:p>
            <a:pPr marL="514350" indent="-514350">
              <a:buFont typeface="+mj-lt"/>
              <a:buAutoNum type="arabicPeriod"/>
            </a:pPr>
            <a:r>
              <a:rPr lang="ja-JP" altLang="en-US" dirty="0"/>
              <a:t>しかし、今やパウロは物事を「キリストのレンズ」から見る。そして、正反対の見方、中心に立つのはキリスト。すべての人々に対する無条件の愛。万人に対する正義と慈愛。万人に対する平和と和解。</a:t>
            </a:r>
            <a:endParaRPr lang="en-US" altLang="ja-JP" dirty="0"/>
          </a:p>
        </p:txBody>
      </p:sp>
    </p:spTree>
    <p:extLst>
      <p:ext uri="{BB962C8B-B14F-4D97-AF65-F5344CB8AC3E}">
        <p14:creationId xmlns:p14="http://schemas.microsoft.com/office/powerpoint/2010/main" val="28594106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C6BCD7-4071-4D03-BB27-C9B25814395A}"/>
              </a:ext>
            </a:extLst>
          </p:cNvPr>
          <p:cNvSpPr>
            <a:spLocks noGrp="1"/>
          </p:cNvSpPr>
          <p:nvPr>
            <p:ph type="title"/>
          </p:nvPr>
        </p:nvSpPr>
        <p:spPr>
          <a:xfrm>
            <a:off x="838200" y="1"/>
            <a:ext cx="10515600" cy="900112"/>
          </a:xfrm>
        </p:spPr>
        <p:txBody>
          <a:bodyPr/>
          <a:lstStyle/>
          <a:p>
            <a:pPr algn="ctr"/>
            <a:r>
              <a:rPr lang="ja-JP" altLang="en-US" b="1" dirty="0">
                <a:solidFill>
                  <a:srgbClr val="00B050"/>
                </a:solidFill>
              </a:rPr>
              <a:t>⑶ヨハネは伝統を再解釈する</a:t>
            </a:r>
            <a:endParaRPr kumimoji="1" lang="ja-JP" altLang="en-US" b="1" dirty="0">
              <a:solidFill>
                <a:srgbClr val="00B050"/>
              </a:solidFill>
            </a:endParaRPr>
          </a:p>
        </p:txBody>
      </p:sp>
      <p:sp>
        <p:nvSpPr>
          <p:cNvPr id="3" name="コンテンツ プレースホルダー 2">
            <a:extLst>
              <a:ext uri="{FF2B5EF4-FFF2-40B4-BE49-F238E27FC236}">
                <a16:creationId xmlns:a16="http://schemas.microsoft.com/office/drawing/2014/main" id="{5C7B3F51-0AA5-4703-A0E1-951562CEBCCC}"/>
              </a:ext>
            </a:extLst>
          </p:cNvPr>
          <p:cNvSpPr>
            <a:spLocks noGrp="1"/>
          </p:cNvSpPr>
          <p:nvPr>
            <p:ph idx="1"/>
          </p:nvPr>
        </p:nvSpPr>
        <p:spPr>
          <a:xfrm>
            <a:off x="228600" y="900112"/>
            <a:ext cx="11615738" cy="5729287"/>
          </a:xfrm>
        </p:spPr>
        <p:txBody>
          <a:bodyPr>
            <a:normAutofit/>
          </a:bodyPr>
          <a:lstStyle/>
          <a:p>
            <a:pPr marL="0" indent="0">
              <a:buNone/>
            </a:pPr>
            <a:r>
              <a:rPr kumimoji="1" lang="ja-JP" altLang="en-US" dirty="0"/>
              <a:t>序</a:t>
            </a:r>
            <a:r>
              <a:rPr kumimoji="1" lang="en-US" altLang="ja-JP" dirty="0"/>
              <a:t>―</a:t>
            </a:r>
            <a:r>
              <a:rPr kumimoji="1" lang="ja-JP" altLang="en-US" dirty="0"/>
              <a:t>ヨハネは、別の水準に。キリストへの信仰の光に照らして旧約聖書を再解釈するため、神学的論点を提示。</a:t>
            </a:r>
          </a:p>
          <a:p>
            <a:pPr marL="514350" indent="-514350">
              <a:buFont typeface="+mj-lt"/>
              <a:buAutoNum type="arabicPeriod"/>
            </a:pPr>
            <a:r>
              <a:rPr kumimoji="1" lang="en-US" altLang="ja-JP" dirty="0"/>
              <a:t>1:1-3―</a:t>
            </a:r>
            <a:r>
              <a:rPr kumimoji="1" lang="ja-JP" altLang="en-US" dirty="0"/>
              <a:t>「創造」は、キリストの光に照らして再解釈される。</a:t>
            </a:r>
          </a:p>
          <a:p>
            <a:pPr marL="514350" indent="-514350">
              <a:buFont typeface="+mj-lt"/>
              <a:buAutoNum type="arabicPeriod"/>
            </a:pPr>
            <a:r>
              <a:rPr kumimoji="1" lang="en-US" altLang="ja-JP" dirty="0"/>
              <a:t>1:12-13―</a:t>
            </a:r>
            <a:r>
              <a:rPr kumimoji="1" lang="ja-JP" altLang="en-US" dirty="0"/>
              <a:t>「選民性」は、キリストの光に照らして再解釈される（ローマ</a:t>
            </a:r>
            <a:r>
              <a:rPr kumimoji="1" lang="en-US" altLang="ja-JP" dirty="0"/>
              <a:t>3:29-30</a:t>
            </a:r>
            <a:r>
              <a:rPr kumimoji="1" lang="ja-JP" altLang="en-US" dirty="0"/>
              <a:t>、ガラテヤ</a:t>
            </a:r>
            <a:r>
              <a:rPr kumimoji="1" lang="en-US" altLang="ja-JP" dirty="0"/>
              <a:t>3:26,29</a:t>
            </a:r>
            <a:r>
              <a:rPr kumimoji="1" lang="ja-JP" altLang="en-US" dirty="0"/>
              <a:t>、マタイ</a:t>
            </a:r>
            <a:r>
              <a:rPr kumimoji="1" lang="en-US" altLang="ja-JP" dirty="0"/>
              <a:t>8:10-12</a:t>
            </a:r>
            <a:r>
              <a:rPr kumimoji="1" lang="ja-JP" altLang="en-US" dirty="0"/>
              <a:t>）。</a:t>
            </a:r>
          </a:p>
          <a:p>
            <a:pPr marL="514350" indent="-514350">
              <a:buFont typeface="+mj-lt"/>
              <a:buAutoNum type="arabicPeriod"/>
            </a:pPr>
            <a:r>
              <a:rPr lang="en-US" altLang="ja-JP" dirty="0"/>
              <a:t>1:51―</a:t>
            </a:r>
            <a:r>
              <a:rPr lang="ja-JP" altLang="en-US" dirty="0"/>
              <a:t>土地の神学は、キリストの光によって再解釈される。ヤコブの梯子の脚は、地上に置かれず、キリストに。土地ではなく、キリストの人格に。</a:t>
            </a:r>
          </a:p>
          <a:p>
            <a:pPr marL="514350" indent="-514350">
              <a:buFont typeface="+mj-lt"/>
              <a:buAutoNum type="arabicPeriod"/>
            </a:pPr>
            <a:r>
              <a:rPr kumimoji="1" lang="en-US" altLang="ja-JP" dirty="0"/>
              <a:t>2:18-22―</a:t>
            </a:r>
            <a:r>
              <a:rPr lang="ja-JP" altLang="en-US" dirty="0"/>
              <a:t>神殿が無用となり、別の神殿（イエスのからだの復活）が建てられる。教会はキリストのからだであり神殿（</a:t>
            </a:r>
            <a:r>
              <a:rPr lang="en-US" altLang="ja-JP" dirty="0"/>
              <a:t>Ⅰ</a:t>
            </a:r>
            <a:r>
              <a:rPr lang="ja-JP" altLang="en-US" dirty="0"/>
              <a:t>コリント</a:t>
            </a:r>
            <a:r>
              <a:rPr lang="en-US" altLang="ja-JP" dirty="0"/>
              <a:t>3:16-17</a:t>
            </a:r>
            <a:r>
              <a:rPr lang="ja-JP" altLang="en-US" dirty="0"/>
              <a:t>）。</a:t>
            </a:r>
          </a:p>
          <a:p>
            <a:pPr marL="514350" indent="-514350">
              <a:buFont typeface="+mj-lt"/>
              <a:buAutoNum type="arabicPeriod"/>
            </a:pPr>
            <a:r>
              <a:rPr kumimoji="1" lang="en-US" altLang="ja-JP" dirty="0"/>
              <a:t>3:16―</a:t>
            </a:r>
            <a:r>
              <a:rPr kumimoji="1" lang="ja-JP" altLang="en-US" dirty="0"/>
              <a:t>包括的な神の愛は、キリストを通じて全世界に及ぶ。</a:t>
            </a:r>
          </a:p>
          <a:p>
            <a:pPr marL="514350" indent="-514350">
              <a:buFont typeface="+mj-lt"/>
              <a:buAutoNum type="arabicPeriod"/>
            </a:pPr>
            <a:endParaRPr kumimoji="1" lang="ja-JP" altLang="en-US" dirty="0"/>
          </a:p>
        </p:txBody>
      </p:sp>
    </p:spTree>
    <p:extLst>
      <p:ext uri="{BB962C8B-B14F-4D97-AF65-F5344CB8AC3E}">
        <p14:creationId xmlns:p14="http://schemas.microsoft.com/office/powerpoint/2010/main" val="3039410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7DF0DEB-371D-41C0-93EE-BD2E585E8C26}"/>
              </a:ext>
            </a:extLst>
          </p:cNvPr>
          <p:cNvSpPr>
            <a:spLocks noGrp="1"/>
          </p:cNvSpPr>
          <p:nvPr>
            <p:ph type="title"/>
          </p:nvPr>
        </p:nvSpPr>
        <p:spPr>
          <a:xfrm>
            <a:off x="295422" y="103895"/>
            <a:ext cx="10916529" cy="1017539"/>
          </a:xfrm>
        </p:spPr>
        <p:txBody>
          <a:bodyPr>
            <a:noAutofit/>
          </a:bodyPr>
          <a:lstStyle/>
          <a:p>
            <a:pPr algn="ctr"/>
            <a:r>
              <a:rPr lang="ja-JP" altLang="en-US" sz="3200" b="1" dirty="0">
                <a:solidFill>
                  <a:srgbClr val="00B050"/>
                </a:solidFill>
              </a:rPr>
              <a:t>結語</a:t>
            </a:r>
            <a:r>
              <a:rPr lang="ja-JP" altLang="en-US" sz="3200" dirty="0"/>
              <a:t>⑴</a:t>
            </a:r>
            <a:r>
              <a:rPr lang="en-US" altLang="ja-JP" sz="3200" dirty="0"/>
              <a:t>―</a:t>
            </a:r>
            <a:r>
              <a:rPr lang="ja-JP" altLang="en-US" sz="3200" dirty="0"/>
              <a:t>あなたは、キリスト教シオニズムの運動と教えを、</a:t>
            </a:r>
            <a:r>
              <a:rPr kumimoji="1" lang="ja-JP" altLang="en-US" sz="3200" dirty="0"/>
              <a:t>福音主義神学の座標軸にどのように位置づけるか？</a:t>
            </a:r>
          </a:p>
        </p:txBody>
      </p:sp>
      <p:sp>
        <p:nvSpPr>
          <p:cNvPr id="5" name="コンテンツ プレースホルダー 4">
            <a:extLst>
              <a:ext uri="{FF2B5EF4-FFF2-40B4-BE49-F238E27FC236}">
                <a16:creationId xmlns:a16="http://schemas.microsoft.com/office/drawing/2014/main" id="{D6D10D8F-9FD9-4572-822D-9D560BF2354E}"/>
              </a:ext>
            </a:extLst>
          </p:cNvPr>
          <p:cNvSpPr>
            <a:spLocks noGrp="1"/>
          </p:cNvSpPr>
          <p:nvPr>
            <p:ph sz="half" idx="1"/>
          </p:nvPr>
        </p:nvSpPr>
        <p:spPr>
          <a:xfrm>
            <a:off x="295422" y="1561514"/>
            <a:ext cx="5876778" cy="4931361"/>
          </a:xfrm>
        </p:spPr>
        <p:txBody>
          <a:bodyPr>
            <a:normAutofit fontScale="85000" lnSpcReduction="20000"/>
          </a:bodyPr>
          <a:lstStyle/>
          <a:p>
            <a:pPr marL="514350" indent="-514350">
              <a:buFont typeface="+mj-lt"/>
              <a:buAutoNum type="arabicPeriod"/>
            </a:pPr>
            <a:r>
              <a:rPr lang="ja-JP" altLang="en-US" dirty="0"/>
              <a:t>信仰</a:t>
            </a:r>
            <a:r>
              <a:rPr lang="en-US" altLang="ja-JP" dirty="0"/>
              <a:t>―</a:t>
            </a:r>
            <a:r>
              <a:rPr lang="ja-JP" altLang="en-US" dirty="0"/>
              <a:t>深く主体的、実存的なもの</a:t>
            </a:r>
            <a:r>
              <a:rPr lang="en-US" altLang="ja-JP" dirty="0"/>
              <a:t>―</a:t>
            </a:r>
            <a:r>
              <a:rPr lang="ja-JP" altLang="en-US" dirty="0"/>
              <a:t>ひとつの文化現象として客観的・科学的に理解する視点</a:t>
            </a:r>
          </a:p>
          <a:p>
            <a:pPr lvl="1"/>
            <a:r>
              <a:rPr kumimoji="1" lang="ja-JP" altLang="en-US" dirty="0"/>
              <a:t>宗教とは何なのか、どの宗教も同じなのか、宗教の良し悪しの判断基準は何なのか？</a:t>
            </a:r>
          </a:p>
          <a:p>
            <a:pPr marL="514350" indent="-514350">
              <a:buFont typeface="+mj-lt"/>
              <a:buAutoNum type="arabicPeriod"/>
            </a:pPr>
            <a:r>
              <a:rPr lang="en-US" altLang="ja-JP" dirty="0"/>
              <a:t>P.</a:t>
            </a:r>
            <a:r>
              <a:rPr lang="ja-JP" altLang="en-US" dirty="0"/>
              <a:t>バーガー</a:t>
            </a:r>
            <a:r>
              <a:rPr lang="en-US" altLang="ja-JP" dirty="0"/>
              <a:t>『</a:t>
            </a:r>
            <a:r>
              <a:rPr lang="ja-JP" altLang="en-US" dirty="0"/>
              <a:t>聖会の騒音</a:t>
            </a:r>
            <a:r>
              <a:rPr lang="en-US" altLang="ja-JP" dirty="0"/>
              <a:t>』</a:t>
            </a:r>
            <a:endParaRPr lang="ja-JP" altLang="en-US" dirty="0"/>
          </a:p>
          <a:p>
            <a:pPr lvl="1"/>
            <a:r>
              <a:rPr kumimoji="1" lang="en-US" altLang="ja-JP" dirty="0"/>
              <a:t>D</a:t>
            </a:r>
            <a:r>
              <a:rPr kumimoji="1" lang="ja-JP" altLang="en-US" dirty="0"/>
              <a:t>主義キリスト教シオニズムと人種差別</a:t>
            </a:r>
            <a:r>
              <a:rPr kumimoji="1" lang="en-US" altLang="ja-JP" dirty="0"/>
              <a:t>―</a:t>
            </a:r>
            <a:r>
              <a:rPr kumimoji="1" lang="ja-JP" altLang="en-US" dirty="0"/>
              <a:t>パレスチナ問題とは何なのか→</a:t>
            </a:r>
            <a:r>
              <a:rPr lang="ja-JP" altLang="en-US" dirty="0"/>
              <a:t>より積極的な平等共存の確立と形成へ</a:t>
            </a:r>
          </a:p>
          <a:p>
            <a:pPr marL="514350" indent="-514350">
              <a:buFont typeface="+mj-lt"/>
              <a:buAutoNum type="arabicPeriod"/>
            </a:pPr>
            <a:r>
              <a:rPr lang="ja-JP" altLang="en-US" dirty="0"/>
              <a:t>キリスト教</a:t>
            </a:r>
            <a:r>
              <a:rPr lang="en-US" altLang="ja-JP" dirty="0"/>
              <a:t>―What?</a:t>
            </a:r>
            <a:r>
              <a:rPr lang="ja-JP" altLang="en-US" dirty="0"/>
              <a:t>「神学」</a:t>
            </a:r>
            <a:r>
              <a:rPr lang="en-US" altLang="ja-JP" dirty="0"/>
              <a:t>, How?</a:t>
            </a:r>
            <a:r>
              <a:rPr lang="ja-JP" altLang="en-US" dirty="0"/>
              <a:t>「倫理」</a:t>
            </a:r>
            <a:r>
              <a:rPr lang="en-US" altLang="ja-JP" dirty="0"/>
              <a:t>, Why? </a:t>
            </a:r>
            <a:r>
              <a:rPr lang="ja-JP" altLang="en-US" dirty="0"/>
              <a:t>「存在理由」</a:t>
            </a:r>
          </a:p>
          <a:p>
            <a:pPr lvl="1"/>
            <a:r>
              <a:rPr lang="ja-JP" altLang="en-US" dirty="0"/>
              <a:t>他の宗教者等への</a:t>
            </a:r>
            <a:r>
              <a:rPr lang="en-US" altLang="ja-JP" dirty="0"/>
              <a:t>”</a:t>
            </a:r>
            <a:r>
              <a:rPr lang="ja-JP" altLang="en-US" dirty="0"/>
              <a:t>証し力</a:t>
            </a:r>
            <a:r>
              <a:rPr lang="en-US" altLang="ja-JP" dirty="0"/>
              <a:t>”</a:t>
            </a:r>
            <a:r>
              <a:rPr lang="ja-JP" altLang="en-US" dirty="0"/>
              <a:t>が問われている（「地の果て」使徒</a:t>
            </a:r>
            <a:r>
              <a:rPr lang="en-US" altLang="ja-JP" dirty="0"/>
              <a:t>1:18</a:t>
            </a:r>
            <a:r>
              <a:rPr lang="ja-JP" altLang="en-US" dirty="0"/>
              <a:t>、「世の終わりまで」マタイ</a:t>
            </a:r>
            <a:r>
              <a:rPr lang="en-US" altLang="ja-JP" dirty="0"/>
              <a:t>28:19</a:t>
            </a:r>
            <a:r>
              <a:rPr lang="ja-JP" altLang="en-US" dirty="0"/>
              <a:t>）</a:t>
            </a:r>
          </a:p>
          <a:p>
            <a:pPr lvl="1"/>
            <a:r>
              <a:rPr kumimoji="1" lang="ja-JP" altLang="en-US" dirty="0"/>
              <a:t>ユダヤ人のみならず、アラブ人等すべての民に福音の「存在理由」を、「倫理」的証しを通し、「神学」の本質であるキリストの人格とみわざの証し人として召されている</a:t>
            </a:r>
          </a:p>
        </p:txBody>
      </p:sp>
      <p:graphicFrame>
        <p:nvGraphicFramePr>
          <p:cNvPr id="7" name="コンテンツ プレースホルダー 6">
            <a:extLst>
              <a:ext uri="{FF2B5EF4-FFF2-40B4-BE49-F238E27FC236}">
                <a16:creationId xmlns:a16="http://schemas.microsoft.com/office/drawing/2014/main" id="{1790FC0A-DF14-42A5-A8CD-B8ACA2F22EEE}"/>
              </a:ext>
            </a:extLst>
          </p:cNvPr>
          <p:cNvGraphicFramePr>
            <a:graphicFrameLocks noGrp="1"/>
          </p:cNvGraphicFramePr>
          <p:nvPr>
            <p:ph sz="half" idx="2"/>
            <p:extLst/>
          </p:nvPr>
        </p:nvGraphicFramePr>
        <p:xfrm>
          <a:off x="6165862" y="1860098"/>
          <a:ext cx="5730716"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テキスト ボックス 2">
            <a:extLst>
              <a:ext uri="{FF2B5EF4-FFF2-40B4-BE49-F238E27FC236}">
                <a16:creationId xmlns:a16="http://schemas.microsoft.com/office/drawing/2014/main" id="{94D68B66-458E-415F-9EA9-595818F54DCF}"/>
              </a:ext>
            </a:extLst>
          </p:cNvPr>
          <p:cNvSpPr txBox="1"/>
          <p:nvPr/>
        </p:nvSpPr>
        <p:spPr>
          <a:xfrm>
            <a:off x="8510715" y="1341474"/>
            <a:ext cx="104100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神学</a:t>
            </a:r>
          </a:p>
        </p:txBody>
      </p:sp>
      <p:sp>
        <p:nvSpPr>
          <p:cNvPr id="6" name="テキスト ボックス 5">
            <a:extLst>
              <a:ext uri="{FF2B5EF4-FFF2-40B4-BE49-F238E27FC236}">
                <a16:creationId xmlns:a16="http://schemas.microsoft.com/office/drawing/2014/main" id="{54242E6C-BF3D-4815-9EFA-FC8A732298A0}"/>
              </a:ext>
            </a:extLst>
          </p:cNvPr>
          <p:cNvSpPr txBox="1"/>
          <p:nvPr/>
        </p:nvSpPr>
        <p:spPr>
          <a:xfrm>
            <a:off x="11211951" y="3798277"/>
            <a:ext cx="6846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倫理</a:t>
            </a:r>
          </a:p>
        </p:txBody>
      </p:sp>
    </p:spTree>
    <p:extLst>
      <p:ext uri="{BB962C8B-B14F-4D97-AF65-F5344CB8AC3E}">
        <p14:creationId xmlns:p14="http://schemas.microsoft.com/office/powerpoint/2010/main" val="37428816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283B5E8F-7083-41AE-A381-70413EFFCCA1}"/>
              </a:ext>
            </a:extLst>
          </p:cNvPr>
          <p:cNvSpPr>
            <a:spLocks noGrp="1"/>
          </p:cNvSpPr>
          <p:nvPr>
            <p:ph type="title"/>
          </p:nvPr>
        </p:nvSpPr>
        <p:spPr>
          <a:xfrm>
            <a:off x="838200" y="420916"/>
            <a:ext cx="10515600" cy="812800"/>
          </a:xfrm>
        </p:spPr>
        <p:txBody>
          <a:bodyPr/>
          <a:lstStyle/>
          <a:p>
            <a:pPr algn="ctr"/>
            <a:r>
              <a:rPr lang="ja-JP" altLang="en-US" dirty="0"/>
              <a:t>主要参考文献・関連資料サイト等</a:t>
            </a:r>
            <a:endParaRPr kumimoji="1" lang="ja-JP" altLang="en-US" dirty="0"/>
          </a:p>
        </p:txBody>
      </p:sp>
      <p:sp>
        <p:nvSpPr>
          <p:cNvPr id="6" name="コンテンツ プレースホルダー 5">
            <a:extLst>
              <a:ext uri="{FF2B5EF4-FFF2-40B4-BE49-F238E27FC236}">
                <a16:creationId xmlns:a16="http://schemas.microsoft.com/office/drawing/2014/main" id="{C6CA8B71-525E-4F52-987B-A97E6E5DE783}"/>
              </a:ext>
            </a:extLst>
          </p:cNvPr>
          <p:cNvSpPr>
            <a:spLocks noGrp="1"/>
          </p:cNvSpPr>
          <p:nvPr>
            <p:ph idx="1"/>
          </p:nvPr>
        </p:nvSpPr>
        <p:spPr>
          <a:xfrm>
            <a:off x="232229" y="1582056"/>
            <a:ext cx="11684000" cy="5145313"/>
          </a:xfrm>
        </p:spPr>
        <p:txBody>
          <a:bodyPr>
            <a:normAutofit fontScale="92500"/>
          </a:bodyPr>
          <a:lstStyle/>
          <a:p>
            <a:r>
              <a:rPr lang="en-US" altLang="ja-JP" dirty="0"/>
              <a:t>P.L.Berger, </a:t>
            </a:r>
            <a:r>
              <a:rPr lang="en-US" altLang="ja-JP" i="1" dirty="0"/>
              <a:t>The Noise of Solemn Assemblies</a:t>
            </a:r>
            <a:r>
              <a:rPr lang="en-US" altLang="ja-JP" dirty="0"/>
              <a:t> , Doubleday &amp; Company</a:t>
            </a:r>
          </a:p>
          <a:p>
            <a:r>
              <a:rPr lang="ja-JP" altLang="en-US" dirty="0"/>
              <a:t>古屋安雄</a:t>
            </a:r>
            <a:r>
              <a:rPr lang="en-US" altLang="ja-JP" dirty="0"/>
              <a:t>『</a:t>
            </a:r>
            <a:r>
              <a:rPr lang="ja-JP" altLang="en-US" i="1" dirty="0"/>
              <a:t>宗教の神学</a:t>
            </a:r>
            <a:r>
              <a:rPr lang="en-US" altLang="ja-JP" dirty="0"/>
              <a:t>』</a:t>
            </a:r>
            <a:r>
              <a:rPr lang="ja-JP" altLang="en-US" dirty="0"/>
              <a:t>ヨルダン社</a:t>
            </a:r>
          </a:p>
          <a:p>
            <a:r>
              <a:rPr lang="en-US" altLang="ja-JP" dirty="0"/>
              <a:t>G.E.</a:t>
            </a:r>
            <a:r>
              <a:rPr lang="ja-JP" altLang="en-US" dirty="0"/>
              <a:t>ラッド</a:t>
            </a:r>
            <a:r>
              <a:rPr lang="en-US" altLang="ja-JP" dirty="0"/>
              <a:t>『</a:t>
            </a:r>
            <a:r>
              <a:rPr lang="ja-JP" altLang="en-US" i="1" dirty="0"/>
              <a:t>終末論</a:t>
            </a:r>
            <a:r>
              <a:rPr lang="en-US" altLang="ja-JP" dirty="0"/>
              <a:t>』</a:t>
            </a:r>
            <a:r>
              <a:rPr lang="ja-JP" altLang="en-US" dirty="0"/>
              <a:t>安黒務訳、いのちのことば社</a:t>
            </a:r>
          </a:p>
          <a:p>
            <a:r>
              <a:rPr lang="en-US" altLang="ja-JP" dirty="0"/>
              <a:t>Stephen Sizer, </a:t>
            </a:r>
            <a:r>
              <a:rPr lang="en-US" altLang="ja-JP" i="1" dirty="0"/>
              <a:t>Christian Zionism</a:t>
            </a:r>
            <a:r>
              <a:rPr lang="en-US" altLang="ja-JP" dirty="0"/>
              <a:t> , IVP</a:t>
            </a:r>
          </a:p>
          <a:p>
            <a:r>
              <a:rPr lang="en-US" altLang="ja-JP" dirty="0"/>
              <a:t>Stephen Sizer, </a:t>
            </a:r>
            <a:r>
              <a:rPr lang="en-US" altLang="ja-JP" i="1" dirty="0"/>
              <a:t>Zion’s Christian Soldiers?</a:t>
            </a:r>
            <a:r>
              <a:rPr lang="en-US" altLang="ja-JP" dirty="0"/>
              <a:t> , IVP</a:t>
            </a:r>
          </a:p>
          <a:p>
            <a:r>
              <a:rPr lang="ja-JP" altLang="ja-JP" dirty="0"/>
              <a:t>誰もが知りたいローザンヌ宣教シリーズ</a:t>
            </a:r>
            <a:r>
              <a:rPr lang="en-US" altLang="ja-JP" dirty="0"/>
              <a:t> No.60</a:t>
            </a:r>
            <a:r>
              <a:rPr lang="ja-JP" altLang="ja-JP" dirty="0"/>
              <a:t>『ユダヤ人伝道―教会への</a:t>
            </a:r>
            <a:r>
              <a:rPr lang="ja-JP" altLang="en-US" dirty="0"/>
              <a:t>召</a:t>
            </a:r>
            <a:r>
              <a:rPr lang="ja-JP" altLang="ja-JP" dirty="0"/>
              <a:t>命―』関西ミッション・リサーチ・センター</a:t>
            </a:r>
            <a:endParaRPr lang="en-US" altLang="ja-JP" dirty="0"/>
          </a:p>
          <a:p>
            <a:r>
              <a:rPr lang="ja-JP" altLang="en-US" dirty="0"/>
              <a:t>ナイム・アティーク</a:t>
            </a:r>
            <a:r>
              <a:rPr lang="en-US" altLang="ja-JP" dirty="0"/>
              <a:t>『</a:t>
            </a:r>
            <a:r>
              <a:rPr lang="ja-JP" altLang="en-US" i="1" dirty="0"/>
              <a:t>サビールの祈り</a:t>
            </a:r>
            <a:r>
              <a:rPr lang="en-US" altLang="ja-JP" dirty="0"/>
              <a:t>』</a:t>
            </a:r>
            <a:r>
              <a:rPr lang="ja-JP" altLang="en-US" dirty="0"/>
              <a:t>岩城聰訳、教文館</a:t>
            </a:r>
            <a:endParaRPr lang="en-US" altLang="ja-JP" dirty="0"/>
          </a:p>
          <a:p>
            <a:r>
              <a:rPr lang="ja-JP" altLang="en-US" dirty="0"/>
              <a:t>安黒務</a:t>
            </a:r>
            <a:r>
              <a:rPr lang="en-US" altLang="ja-JP" dirty="0"/>
              <a:t>『</a:t>
            </a:r>
            <a:r>
              <a:rPr lang="ja-JP" altLang="en-US" i="1" dirty="0"/>
              <a:t>福音主義イスラエル論</a:t>
            </a:r>
            <a:r>
              <a:rPr lang="en-US" altLang="ja-JP" dirty="0"/>
              <a:t>』Amazon Kindle</a:t>
            </a:r>
          </a:p>
          <a:p>
            <a:r>
              <a:rPr lang="ja-JP" altLang="en-US" dirty="0"/>
              <a:t>安黒務ビデオ講義録・講演録サイト</a:t>
            </a:r>
            <a:r>
              <a:rPr lang="en-US" altLang="ja-JP" dirty="0"/>
              <a:t>https://www.youtube.com/channel/UCBI0r-OtGczYSm83xbYhVKQ</a:t>
            </a:r>
            <a:endParaRPr lang="ja-JP" altLang="en-US" dirty="0"/>
          </a:p>
          <a:p>
            <a:endParaRPr kumimoji="1" lang="ja-JP" altLang="en-US" dirty="0"/>
          </a:p>
        </p:txBody>
      </p:sp>
    </p:spTree>
    <p:extLst>
      <p:ext uri="{BB962C8B-B14F-4D97-AF65-F5344CB8AC3E}">
        <p14:creationId xmlns:p14="http://schemas.microsoft.com/office/powerpoint/2010/main" val="949295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E1E1A6-FD67-4E8F-A056-2EA955098734}"/>
              </a:ext>
            </a:extLst>
          </p:cNvPr>
          <p:cNvSpPr>
            <a:spLocks noGrp="1"/>
          </p:cNvSpPr>
          <p:nvPr>
            <p:ph type="title"/>
          </p:nvPr>
        </p:nvSpPr>
        <p:spPr>
          <a:xfrm>
            <a:off x="838200" y="203030"/>
            <a:ext cx="10515600" cy="661817"/>
          </a:xfrm>
        </p:spPr>
        <p:txBody>
          <a:bodyPr>
            <a:normAutofit fontScale="90000"/>
          </a:bodyPr>
          <a:lstStyle/>
          <a:p>
            <a:pPr algn="ctr"/>
            <a:r>
              <a:rPr lang="ja-JP" altLang="en-US" dirty="0"/>
              <a:t>導入⑶</a:t>
            </a:r>
            <a:r>
              <a:rPr kumimoji="1" lang="en-US" altLang="ja-JP" dirty="0"/>
              <a:t>―</a:t>
            </a:r>
            <a:r>
              <a:rPr kumimoji="1" lang="ja-JP" altLang="en-US" dirty="0"/>
              <a:t>聖書神学の構造的差異</a:t>
            </a:r>
          </a:p>
        </p:txBody>
      </p:sp>
      <p:sp>
        <p:nvSpPr>
          <p:cNvPr id="3" name="テキスト プレースホルダー 2">
            <a:extLst>
              <a:ext uri="{FF2B5EF4-FFF2-40B4-BE49-F238E27FC236}">
                <a16:creationId xmlns:a16="http://schemas.microsoft.com/office/drawing/2014/main" id="{21FC4D08-7382-4B1E-A2D5-12C30CC2B468}"/>
              </a:ext>
            </a:extLst>
          </p:cNvPr>
          <p:cNvSpPr>
            <a:spLocks noGrp="1"/>
          </p:cNvSpPr>
          <p:nvPr>
            <p:ph type="body" idx="1"/>
          </p:nvPr>
        </p:nvSpPr>
        <p:spPr>
          <a:xfrm>
            <a:off x="836612" y="861049"/>
            <a:ext cx="5157787" cy="823912"/>
          </a:xfrm>
        </p:spPr>
        <p:txBody>
          <a:bodyPr>
            <a:normAutofit lnSpcReduction="10000"/>
          </a:bodyPr>
          <a:lstStyle/>
          <a:p>
            <a:pPr algn="ctr"/>
            <a:r>
              <a:rPr kumimoji="1" lang="ja-JP" altLang="en-US" dirty="0"/>
              <a:t>旧約の影に引きずられる</a:t>
            </a:r>
          </a:p>
          <a:p>
            <a:pPr algn="ctr"/>
            <a:r>
              <a:rPr lang="ja-JP" altLang="en-US" dirty="0"/>
              <a:t>ディスペンセーション主義の構造</a:t>
            </a:r>
            <a:endParaRPr kumimoji="1" lang="ja-JP" altLang="en-US" dirty="0"/>
          </a:p>
        </p:txBody>
      </p:sp>
      <p:pic>
        <p:nvPicPr>
          <p:cNvPr id="8" name="コンテンツ プレースホルダー 7" descr="スキー, 写真 が含まれている画像&#10;&#10;自動的に生成された説明">
            <a:extLst>
              <a:ext uri="{FF2B5EF4-FFF2-40B4-BE49-F238E27FC236}">
                <a16:creationId xmlns:a16="http://schemas.microsoft.com/office/drawing/2014/main" id="{017D3FE6-FE3B-4024-B5BF-F60AF9094862}"/>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319187" y="1791601"/>
            <a:ext cx="5289451" cy="5705168"/>
          </a:xfrm>
        </p:spPr>
      </p:pic>
      <p:sp>
        <p:nvSpPr>
          <p:cNvPr id="5" name="テキスト プレースホルダー 4">
            <a:extLst>
              <a:ext uri="{FF2B5EF4-FFF2-40B4-BE49-F238E27FC236}">
                <a16:creationId xmlns:a16="http://schemas.microsoft.com/office/drawing/2014/main" id="{47C587F4-D3ED-463C-B424-9D436A47E764}"/>
              </a:ext>
            </a:extLst>
          </p:cNvPr>
          <p:cNvSpPr>
            <a:spLocks noGrp="1"/>
          </p:cNvSpPr>
          <p:nvPr>
            <p:ph type="body" sz="quarter" idx="3"/>
          </p:nvPr>
        </p:nvSpPr>
        <p:spPr>
          <a:xfrm>
            <a:off x="6197603" y="861049"/>
            <a:ext cx="5661462" cy="823912"/>
          </a:xfrm>
        </p:spPr>
        <p:txBody>
          <a:bodyPr>
            <a:normAutofit lnSpcReduction="10000"/>
          </a:bodyPr>
          <a:lstStyle/>
          <a:p>
            <a:pPr algn="ctr"/>
            <a:r>
              <a:rPr kumimoji="1" lang="ja-JP" altLang="en-US" dirty="0"/>
              <a:t>キリストの人格とみわざという</a:t>
            </a:r>
          </a:p>
          <a:p>
            <a:pPr algn="ctr"/>
            <a:r>
              <a:rPr kumimoji="1" lang="ja-JP" altLang="en-US" dirty="0"/>
              <a:t>新約の光に牽引される福音主義の構造</a:t>
            </a:r>
          </a:p>
        </p:txBody>
      </p:sp>
      <p:pic>
        <p:nvPicPr>
          <p:cNvPr id="10" name="コンテンツ プレースホルダー 9" descr="雪, 空, 屋外, スキー が含まれている画像&#10;&#10;自動的に生成された説明">
            <a:extLst>
              <a:ext uri="{FF2B5EF4-FFF2-40B4-BE49-F238E27FC236}">
                <a16:creationId xmlns:a16="http://schemas.microsoft.com/office/drawing/2014/main" id="{E5924281-98A8-4AE9-A989-A43721703098}"/>
              </a:ext>
            </a:extLst>
          </p:cNvPr>
          <p:cNvPicPr>
            <a:picLocks noGrp="1" noChangeAspect="1"/>
          </p:cNvPicPr>
          <p:nvPr>
            <p:ph sz="quarter" idx="4"/>
          </p:nvPr>
        </p:nvPicPr>
        <p:blipFill>
          <a:blip r:embed="rId4">
            <a:extLst>
              <a:ext uri="{28A0092B-C50C-407E-A947-70E740481C1C}">
                <a14:useLocalDpi xmlns:a14="http://schemas.microsoft.com/office/drawing/2010/main" val="0"/>
              </a:ext>
            </a:extLst>
          </a:blip>
          <a:stretch>
            <a:fillRect/>
          </a:stretch>
        </p:blipFill>
        <p:spPr>
          <a:xfrm>
            <a:off x="6096000" y="1791601"/>
            <a:ext cx="5763065" cy="5467328"/>
          </a:xfrm>
        </p:spPr>
      </p:pic>
      <p:sp>
        <p:nvSpPr>
          <p:cNvPr id="11" name="テキスト ボックス 10">
            <a:extLst>
              <a:ext uri="{FF2B5EF4-FFF2-40B4-BE49-F238E27FC236}">
                <a16:creationId xmlns:a16="http://schemas.microsoft.com/office/drawing/2014/main" id="{3D36326F-C6EF-42C8-ABA6-591323E32CBA}"/>
              </a:ext>
            </a:extLst>
          </p:cNvPr>
          <p:cNvSpPr txBox="1"/>
          <p:nvPr/>
        </p:nvSpPr>
        <p:spPr>
          <a:xfrm>
            <a:off x="365760" y="5382849"/>
            <a:ext cx="1899139"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民族的イスラエルの盛衰史とその未来預言</a:t>
            </a:r>
          </a:p>
        </p:txBody>
      </p:sp>
      <p:sp>
        <p:nvSpPr>
          <p:cNvPr id="12" name="テキスト ボックス 11">
            <a:extLst>
              <a:ext uri="{FF2B5EF4-FFF2-40B4-BE49-F238E27FC236}">
                <a16:creationId xmlns:a16="http://schemas.microsoft.com/office/drawing/2014/main" id="{3FC690CB-D23A-4045-8B92-DA076C77628C}"/>
              </a:ext>
            </a:extLst>
          </p:cNvPr>
          <p:cNvSpPr txBox="1"/>
          <p:nvPr/>
        </p:nvSpPr>
        <p:spPr>
          <a:xfrm>
            <a:off x="3415505" y="3905521"/>
            <a:ext cx="1364566"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民族的イスラエルに対する預言の成就とその栄光</a:t>
            </a:r>
          </a:p>
        </p:txBody>
      </p:sp>
      <p:sp>
        <p:nvSpPr>
          <p:cNvPr id="13" name="テキスト ボックス 12">
            <a:extLst>
              <a:ext uri="{FF2B5EF4-FFF2-40B4-BE49-F238E27FC236}">
                <a16:creationId xmlns:a16="http://schemas.microsoft.com/office/drawing/2014/main" id="{684CAABE-7F9D-4C7D-9969-DDDB19AC3CBE}"/>
              </a:ext>
            </a:extLst>
          </p:cNvPr>
          <p:cNvSpPr txBox="1"/>
          <p:nvPr/>
        </p:nvSpPr>
        <p:spPr>
          <a:xfrm>
            <a:off x="126610" y="2152357"/>
            <a:ext cx="5763065"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民族的イスラエル中心のドラマの幕間としての教会時代、本番としての千年王国開始を告げる患難期・地上再臨・千年王国の直前に、前座の役割を終え、空中再臨時に携挙される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42BAB0FB-6E6C-4335-8AB0-13931E69247A}"/>
              </a:ext>
            </a:extLst>
          </p:cNvPr>
          <p:cNvSpPr txBox="1"/>
          <p:nvPr/>
        </p:nvSpPr>
        <p:spPr>
          <a:xfrm>
            <a:off x="6069427" y="5535286"/>
            <a:ext cx="2958907"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普遍的神の国の準備としての旧約時代の真の信仰者としての霊のイスラエル</a:t>
            </a:r>
          </a:p>
        </p:txBody>
      </p:sp>
      <p:sp>
        <p:nvSpPr>
          <p:cNvPr id="15" name="テキスト ボックス 14">
            <a:extLst>
              <a:ext uri="{FF2B5EF4-FFF2-40B4-BE49-F238E27FC236}">
                <a16:creationId xmlns:a16="http://schemas.microsoft.com/office/drawing/2014/main" id="{C7143A01-54A0-4313-A78C-2CE9CA927255}"/>
              </a:ext>
            </a:extLst>
          </p:cNvPr>
          <p:cNvSpPr txBox="1"/>
          <p:nvPr/>
        </p:nvSpPr>
        <p:spPr>
          <a:xfrm>
            <a:off x="6069427" y="2705192"/>
            <a:ext cx="2860427"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キリストの人格とみわざ中心のドラマにおける普遍的神の国の到来とその現在性としての教会時代</a:t>
            </a:r>
          </a:p>
        </p:txBody>
      </p:sp>
      <p:sp>
        <p:nvSpPr>
          <p:cNvPr id="16" name="テキスト ボックス 15">
            <a:extLst>
              <a:ext uri="{FF2B5EF4-FFF2-40B4-BE49-F238E27FC236}">
                <a16:creationId xmlns:a16="http://schemas.microsoft.com/office/drawing/2014/main" id="{BB209BBD-E5D5-426E-93AE-6BB680240798}"/>
              </a:ext>
            </a:extLst>
          </p:cNvPr>
          <p:cNvSpPr txBox="1"/>
          <p:nvPr/>
        </p:nvSpPr>
        <p:spPr>
          <a:xfrm>
            <a:off x="9136179" y="2009894"/>
            <a:ext cx="2813591" cy="92333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キリストの再臨と</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千年王</a:t>
            </a:r>
            <a:b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b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国</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・新天新地における</a:t>
            </a:r>
            <a:b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b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普遍的神の国の未来性</a:t>
            </a:r>
          </a:p>
        </p:txBody>
      </p:sp>
      <p:cxnSp>
        <p:nvCxnSpPr>
          <p:cNvPr id="20" name="直線矢印コネクタ 19">
            <a:extLst>
              <a:ext uri="{FF2B5EF4-FFF2-40B4-BE49-F238E27FC236}">
                <a16:creationId xmlns:a16="http://schemas.microsoft.com/office/drawing/2014/main" id="{619E6C8D-AE3F-4210-B3D4-30B03B2520A0}"/>
              </a:ext>
            </a:extLst>
          </p:cNvPr>
          <p:cNvCxnSpPr/>
          <p:nvPr/>
        </p:nvCxnSpPr>
        <p:spPr>
          <a:xfrm flipV="1">
            <a:off x="1463040" y="4644185"/>
            <a:ext cx="140677" cy="7386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23FB5DF7-9694-4FAE-8CAE-2B4F19F58223}"/>
              </a:ext>
            </a:extLst>
          </p:cNvPr>
          <p:cNvCxnSpPr/>
          <p:nvPr/>
        </p:nvCxnSpPr>
        <p:spPr>
          <a:xfrm>
            <a:off x="1842868" y="3305356"/>
            <a:ext cx="689317" cy="746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4506E4D2-66A5-4627-90A5-24AE2DD9FFEC}"/>
              </a:ext>
            </a:extLst>
          </p:cNvPr>
          <p:cNvCxnSpPr/>
          <p:nvPr/>
        </p:nvCxnSpPr>
        <p:spPr>
          <a:xfrm flipV="1">
            <a:off x="7258929" y="4525265"/>
            <a:ext cx="548640" cy="8575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BCE2D38F-06CD-4C05-B345-14E7A7726DA9}"/>
              </a:ext>
            </a:extLst>
          </p:cNvPr>
          <p:cNvCxnSpPr/>
          <p:nvPr/>
        </p:nvCxnSpPr>
        <p:spPr>
          <a:xfrm>
            <a:off x="8257735" y="3876886"/>
            <a:ext cx="672119" cy="6483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AE6D073C-3C7C-4E52-95F8-D3FAEDEE8285}"/>
              </a:ext>
            </a:extLst>
          </p:cNvPr>
          <p:cNvCxnSpPr/>
          <p:nvPr/>
        </p:nvCxnSpPr>
        <p:spPr>
          <a:xfrm>
            <a:off x="10349132" y="2933224"/>
            <a:ext cx="270410" cy="14629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B49C543E-92C6-43DB-A1C2-1BDBEB777532}"/>
              </a:ext>
            </a:extLst>
          </p:cNvPr>
          <p:cNvCxnSpPr/>
          <p:nvPr/>
        </p:nvCxnSpPr>
        <p:spPr>
          <a:xfrm>
            <a:off x="4097788" y="5176911"/>
            <a:ext cx="263197" cy="478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2506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42F24F-A838-4530-87EF-8314680FAB3E}"/>
              </a:ext>
            </a:extLst>
          </p:cNvPr>
          <p:cNvSpPr>
            <a:spLocks noGrp="1"/>
          </p:cNvSpPr>
          <p:nvPr>
            <p:ph type="title"/>
          </p:nvPr>
        </p:nvSpPr>
        <p:spPr>
          <a:xfrm>
            <a:off x="140678" y="104776"/>
            <a:ext cx="11760590" cy="563562"/>
          </a:xfrm>
        </p:spPr>
        <p:txBody>
          <a:bodyPr>
            <a:noAutofit/>
          </a:bodyPr>
          <a:lstStyle/>
          <a:p>
            <a:pPr algn="ctr"/>
            <a:r>
              <a:rPr lang="ja-JP" altLang="en-US" sz="3600" b="1" dirty="0">
                <a:solidFill>
                  <a:srgbClr val="00B0F0"/>
                </a:solidFill>
              </a:rPr>
              <a:t>講演①</a:t>
            </a:r>
            <a:r>
              <a:rPr lang="zh-TW" altLang="en-US" sz="3600" b="1" dirty="0">
                <a:solidFill>
                  <a:srgbClr val="00B0F0"/>
                </a:solidFill>
              </a:rPr>
              <a:t>「聖書解釈」</a:t>
            </a:r>
            <a:r>
              <a:rPr lang="ja-JP" altLang="en-US" sz="3600" b="1" dirty="0">
                <a:solidFill>
                  <a:srgbClr val="00B0F0"/>
                </a:solidFill>
              </a:rPr>
              <a:t>を</a:t>
            </a:r>
            <a:r>
              <a:rPr lang="zh-TW" altLang="en-US" sz="3600" b="1" dirty="0">
                <a:solidFill>
                  <a:srgbClr val="00B0F0"/>
                </a:solidFill>
              </a:rPr>
              <a:t>比較対照</a:t>
            </a:r>
            <a:r>
              <a:rPr lang="ja-JP" altLang="en-US" sz="3600" b="1" dirty="0">
                <a:solidFill>
                  <a:srgbClr val="00B0F0"/>
                </a:solidFill>
              </a:rPr>
              <a:t>して評価する</a:t>
            </a:r>
            <a:r>
              <a:rPr lang="en-US" altLang="zh-TW" sz="1600" dirty="0">
                <a:solidFill>
                  <a:prstClr val="black"/>
                </a:solidFill>
              </a:rPr>
              <a:t>[</a:t>
            </a:r>
            <a:r>
              <a:rPr lang="ja-JP" altLang="en-US" sz="1600" dirty="0">
                <a:solidFill>
                  <a:prstClr val="black"/>
                </a:solidFill>
              </a:rPr>
              <a:t>講演</a:t>
            </a:r>
            <a:r>
              <a:rPr lang="en-US" altLang="ja-JP" sz="1600" dirty="0">
                <a:solidFill>
                  <a:prstClr val="black"/>
                </a:solidFill>
              </a:rPr>
              <a:t>35</a:t>
            </a:r>
            <a:r>
              <a:rPr lang="en-US" altLang="zh-TW" sz="1600" dirty="0">
                <a:solidFill>
                  <a:prstClr val="black"/>
                </a:solidFill>
              </a:rPr>
              <a:t>+</a:t>
            </a:r>
            <a:r>
              <a:rPr lang="zh-TW" altLang="en-US" sz="1600" dirty="0">
                <a:solidFill>
                  <a:prstClr val="black"/>
                </a:solidFill>
              </a:rPr>
              <a:t>質疑</a:t>
            </a:r>
            <a:r>
              <a:rPr lang="en-US" altLang="zh-TW" sz="1600" dirty="0">
                <a:solidFill>
                  <a:prstClr val="black"/>
                </a:solidFill>
              </a:rPr>
              <a:t>10]</a:t>
            </a:r>
            <a:endParaRPr kumimoji="1" lang="ja-JP" altLang="en-US" sz="3600" dirty="0"/>
          </a:p>
        </p:txBody>
      </p:sp>
      <p:sp>
        <p:nvSpPr>
          <p:cNvPr id="3" name="テキスト プレースホルダー 2">
            <a:extLst>
              <a:ext uri="{FF2B5EF4-FFF2-40B4-BE49-F238E27FC236}">
                <a16:creationId xmlns:a16="http://schemas.microsoft.com/office/drawing/2014/main" id="{7C025084-7F2A-4021-B88C-8552EF208445}"/>
              </a:ext>
            </a:extLst>
          </p:cNvPr>
          <p:cNvSpPr>
            <a:spLocks noGrp="1"/>
          </p:cNvSpPr>
          <p:nvPr>
            <p:ph type="body" idx="1"/>
          </p:nvPr>
        </p:nvSpPr>
        <p:spPr>
          <a:xfrm>
            <a:off x="839787" y="731715"/>
            <a:ext cx="5157787" cy="563562"/>
          </a:xfrm>
        </p:spPr>
        <p:txBody>
          <a:bodyPr/>
          <a:lstStyle/>
          <a:p>
            <a:pPr algn="ctr"/>
            <a:r>
              <a:rPr lang="ja-JP" altLang="en-US" dirty="0"/>
              <a:t>古典的ディスペンセーション主義</a:t>
            </a:r>
          </a:p>
        </p:txBody>
      </p:sp>
      <p:sp>
        <p:nvSpPr>
          <p:cNvPr id="4" name="コンテンツ プレースホルダー 3">
            <a:extLst>
              <a:ext uri="{FF2B5EF4-FFF2-40B4-BE49-F238E27FC236}">
                <a16:creationId xmlns:a16="http://schemas.microsoft.com/office/drawing/2014/main" id="{ECB8D02E-3484-4B6F-8EFB-15F10BFB7069}"/>
              </a:ext>
            </a:extLst>
          </p:cNvPr>
          <p:cNvSpPr>
            <a:spLocks noGrp="1"/>
          </p:cNvSpPr>
          <p:nvPr>
            <p:ph sz="half" idx="2"/>
          </p:nvPr>
        </p:nvSpPr>
        <p:spPr>
          <a:xfrm>
            <a:off x="140678" y="1533378"/>
            <a:ext cx="5856898" cy="5120640"/>
          </a:xfrm>
        </p:spPr>
        <p:txBody>
          <a:bodyPr>
            <a:normAutofit fontScale="70000" lnSpcReduction="20000"/>
          </a:bodyPr>
          <a:lstStyle/>
          <a:p>
            <a:pPr marL="0" indent="0">
              <a:buNone/>
            </a:pPr>
            <a:r>
              <a:rPr lang="en-US" altLang="ja-JP" dirty="0"/>
              <a:t>1.  </a:t>
            </a:r>
            <a:r>
              <a:rPr lang="ja-JP" altLang="en-US" dirty="0"/>
              <a:t>ﾃﾞｨｽﾍﾟﾝｾｰｼｮﾝの本質と目的</a:t>
            </a:r>
          </a:p>
          <a:p>
            <a:pPr marL="0" indent="0">
              <a:buNone/>
            </a:pPr>
            <a:r>
              <a:rPr lang="en-US" altLang="ja-JP" dirty="0"/>
              <a:t>2.  </a:t>
            </a:r>
            <a:r>
              <a:rPr lang="ja-JP" altLang="en-US" dirty="0"/>
              <a:t>聖書の（極端な）字義的解釈</a:t>
            </a:r>
          </a:p>
          <a:p>
            <a:pPr marL="0" indent="0">
              <a:buNone/>
            </a:pPr>
            <a:r>
              <a:rPr lang="en-US" altLang="ja-JP" dirty="0"/>
              <a:t>3.  </a:t>
            </a:r>
            <a:r>
              <a:rPr lang="ja-JP" altLang="en-US" dirty="0"/>
              <a:t>イスラエルと教会の二分法</a:t>
            </a:r>
          </a:p>
          <a:p>
            <a:pPr marL="0" indent="0">
              <a:buNone/>
            </a:pPr>
            <a:r>
              <a:rPr lang="en-US" altLang="ja-JP" dirty="0"/>
              <a:t>4.  </a:t>
            </a:r>
            <a:r>
              <a:rPr lang="ja-JP" altLang="en-US" dirty="0"/>
              <a:t>教会についての制限された見方</a:t>
            </a:r>
          </a:p>
          <a:p>
            <a:pPr marL="0" indent="0">
              <a:buNone/>
            </a:pPr>
            <a:r>
              <a:rPr lang="en-US" altLang="ja-JP" dirty="0"/>
              <a:t>5.  </a:t>
            </a:r>
            <a:r>
              <a:rPr lang="ja-JP" altLang="en-US" dirty="0"/>
              <a:t>王国のユダヤ的概念</a:t>
            </a:r>
          </a:p>
          <a:p>
            <a:pPr marL="0" indent="0">
              <a:buNone/>
            </a:pPr>
            <a:r>
              <a:rPr lang="en-US" altLang="ja-JP" dirty="0"/>
              <a:t>6.  </a:t>
            </a:r>
            <a:r>
              <a:rPr lang="ja-JP" altLang="en-US" dirty="0"/>
              <a:t>延期された王国</a:t>
            </a:r>
          </a:p>
          <a:p>
            <a:pPr marL="0" indent="0">
              <a:buNone/>
            </a:pPr>
            <a:r>
              <a:rPr lang="en-US" altLang="ja-JP" dirty="0"/>
              <a:t>7.  </a:t>
            </a:r>
            <a:r>
              <a:rPr lang="ja-JP" altLang="en-US" dirty="0"/>
              <a:t>人間に対する神の取り扱いを生み出す律法と恵みの区別</a:t>
            </a:r>
          </a:p>
          <a:p>
            <a:pPr marL="0" indent="0">
              <a:buNone/>
            </a:pPr>
            <a:r>
              <a:rPr lang="en-US" altLang="ja-JP" dirty="0"/>
              <a:t>8.  </a:t>
            </a:r>
            <a:r>
              <a:rPr lang="ja-JP" altLang="en-US" dirty="0"/>
              <a:t>聖書を区分すること</a:t>
            </a:r>
          </a:p>
          <a:p>
            <a:pPr marL="0" indent="0">
              <a:buNone/>
            </a:pPr>
            <a:r>
              <a:rPr lang="en-US" altLang="ja-JP" dirty="0"/>
              <a:t>9.  </a:t>
            </a:r>
            <a:r>
              <a:rPr lang="ja-JP" altLang="en-US" dirty="0"/>
              <a:t>患難前携挙説</a:t>
            </a:r>
          </a:p>
          <a:p>
            <a:pPr marL="0" indent="0">
              <a:buNone/>
            </a:pPr>
            <a:r>
              <a:rPr lang="en-US" altLang="ja-JP" dirty="0"/>
              <a:t>10. </a:t>
            </a:r>
            <a:r>
              <a:rPr lang="ja-JP" altLang="en-US" dirty="0"/>
              <a:t>大患難の目的</a:t>
            </a:r>
          </a:p>
          <a:p>
            <a:pPr marL="0" indent="0">
              <a:buNone/>
            </a:pPr>
            <a:r>
              <a:rPr lang="en-US" altLang="ja-JP" dirty="0"/>
              <a:t>11. </a:t>
            </a:r>
            <a:r>
              <a:rPr lang="ja-JP" altLang="en-US" dirty="0"/>
              <a:t>キリストの千年王国支配の性質</a:t>
            </a:r>
          </a:p>
          <a:p>
            <a:pPr marL="0" indent="0">
              <a:buNone/>
            </a:pPr>
            <a:r>
              <a:rPr lang="en-US" altLang="ja-JP" dirty="0"/>
              <a:t>12. </a:t>
            </a:r>
            <a:r>
              <a:rPr lang="ja-JP" altLang="en-US" dirty="0"/>
              <a:t>字義的な「永遠の状態」理解</a:t>
            </a:r>
          </a:p>
          <a:p>
            <a:pPr marL="0" indent="0">
              <a:buNone/>
            </a:pPr>
            <a:r>
              <a:rPr lang="en-US" altLang="ja-JP" dirty="0"/>
              <a:t>13. </a:t>
            </a:r>
            <a:r>
              <a:rPr lang="ja-JP" altLang="en-US" dirty="0"/>
              <a:t>キリスト教界の背教的性質－地上の見える教会と見えない天的教会</a:t>
            </a:r>
          </a:p>
        </p:txBody>
      </p:sp>
      <p:sp>
        <p:nvSpPr>
          <p:cNvPr id="5" name="テキスト プレースホルダー 4">
            <a:extLst>
              <a:ext uri="{FF2B5EF4-FFF2-40B4-BE49-F238E27FC236}">
                <a16:creationId xmlns:a16="http://schemas.microsoft.com/office/drawing/2014/main" id="{89A86D73-36FA-4801-9B16-3DA89A338BDC}"/>
              </a:ext>
            </a:extLst>
          </p:cNvPr>
          <p:cNvSpPr>
            <a:spLocks noGrp="1"/>
          </p:cNvSpPr>
          <p:nvPr>
            <p:ph type="body" sz="quarter" idx="3"/>
          </p:nvPr>
        </p:nvSpPr>
        <p:spPr>
          <a:xfrm>
            <a:off x="6194428" y="762794"/>
            <a:ext cx="5183188" cy="563562"/>
          </a:xfrm>
        </p:spPr>
        <p:txBody>
          <a:bodyPr/>
          <a:lstStyle/>
          <a:p>
            <a:pPr algn="ctr"/>
            <a:r>
              <a:rPr lang="ja-JP" altLang="en-US" dirty="0"/>
              <a:t>伝統的福音主義</a:t>
            </a:r>
          </a:p>
        </p:txBody>
      </p:sp>
      <p:sp>
        <p:nvSpPr>
          <p:cNvPr id="6" name="コンテンツ プレースホルダー 5">
            <a:extLst>
              <a:ext uri="{FF2B5EF4-FFF2-40B4-BE49-F238E27FC236}">
                <a16:creationId xmlns:a16="http://schemas.microsoft.com/office/drawing/2014/main" id="{250773A1-D5F3-48AE-BEED-1013287D95FB}"/>
              </a:ext>
            </a:extLst>
          </p:cNvPr>
          <p:cNvSpPr>
            <a:spLocks noGrp="1"/>
          </p:cNvSpPr>
          <p:nvPr>
            <p:ph sz="quarter" idx="4"/>
          </p:nvPr>
        </p:nvSpPr>
        <p:spPr>
          <a:xfrm>
            <a:off x="6172200" y="1420812"/>
            <a:ext cx="5729068" cy="5233206"/>
          </a:xfrm>
        </p:spPr>
        <p:txBody>
          <a:bodyPr>
            <a:normAutofit fontScale="70000" lnSpcReduction="20000"/>
          </a:bodyPr>
          <a:lstStyle/>
          <a:p>
            <a:pPr marL="0" indent="0">
              <a:buNone/>
            </a:pPr>
            <a:r>
              <a:rPr lang="en-US" altLang="ja-JP" dirty="0"/>
              <a:t>1. </a:t>
            </a:r>
            <a:r>
              <a:rPr lang="ja-JP" altLang="en-US" dirty="0"/>
              <a:t>使徒は旧約と新約は有機的一体理解</a:t>
            </a:r>
          </a:p>
          <a:p>
            <a:pPr marL="0" indent="0">
              <a:buNone/>
            </a:pPr>
            <a:r>
              <a:rPr lang="en-US" altLang="ja-JP" dirty="0"/>
              <a:t>2. </a:t>
            </a:r>
            <a:r>
              <a:rPr lang="ja-JP" altLang="en-US" dirty="0"/>
              <a:t>使徒の聖書解釈の原則のバランス</a:t>
            </a:r>
          </a:p>
          <a:p>
            <a:pPr marL="0" indent="0">
              <a:buNone/>
            </a:pPr>
            <a:r>
              <a:rPr lang="en-US" altLang="ja-JP" dirty="0"/>
              <a:t>3. </a:t>
            </a:r>
            <a:r>
              <a:rPr lang="ja-JP" altLang="en-US" dirty="0"/>
              <a:t>使徒は霊的・有機的に一体と理解</a:t>
            </a:r>
          </a:p>
          <a:p>
            <a:pPr marL="0" indent="0">
              <a:buNone/>
            </a:pPr>
            <a:r>
              <a:rPr lang="en-US" altLang="ja-JP" dirty="0"/>
              <a:t>4. </a:t>
            </a:r>
            <a:r>
              <a:rPr lang="ja-JP" altLang="en-US" dirty="0"/>
              <a:t>使徒は旧約と新約の霊的連続性理解</a:t>
            </a:r>
          </a:p>
          <a:p>
            <a:pPr marL="0" indent="0">
              <a:buNone/>
            </a:pPr>
            <a:r>
              <a:rPr lang="en-US" altLang="ja-JP" dirty="0"/>
              <a:t>5. </a:t>
            </a:r>
            <a:r>
              <a:rPr lang="ja-JP" altLang="en-US" dirty="0"/>
              <a:t>使徒は神の国を普遍的に理解</a:t>
            </a:r>
          </a:p>
          <a:p>
            <a:pPr marL="0" indent="0">
              <a:buNone/>
            </a:pPr>
            <a:r>
              <a:rPr lang="en-US" altLang="ja-JP" dirty="0"/>
              <a:t>6. </a:t>
            </a:r>
            <a:r>
              <a:rPr lang="ja-JP" altLang="en-US" dirty="0"/>
              <a:t>使徒には延期という考え方はない</a:t>
            </a:r>
          </a:p>
          <a:p>
            <a:pPr marL="0" indent="0">
              <a:buNone/>
            </a:pPr>
            <a:r>
              <a:rPr lang="en-US" altLang="ja-JP" dirty="0"/>
              <a:t>7. </a:t>
            </a:r>
            <a:r>
              <a:rPr lang="ja-JP" altLang="en-US" dirty="0"/>
              <a:t>使徒には、人間に対する神の取り扱いに差別はない</a:t>
            </a:r>
          </a:p>
          <a:p>
            <a:pPr marL="0" indent="0">
              <a:buNone/>
            </a:pPr>
            <a:r>
              <a:rPr lang="en-US" altLang="ja-JP" dirty="0"/>
              <a:t>8. </a:t>
            </a:r>
            <a:r>
              <a:rPr lang="ja-JP" altLang="en-US" dirty="0"/>
              <a:t>使徒は聖書を有機的一体的に理解</a:t>
            </a:r>
          </a:p>
          <a:p>
            <a:pPr marL="0" indent="0">
              <a:buNone/>
            </a:pPr>
            <a:r>
              <a:rPr lang="en-US" altLang="ja-JP" dirty="0"/>
              <a:t>9. </a:t>
            </a:r>
            <a:r>
              <a:rPr lang="ja-JP" altLang="en-US" dirty="0"/>
              <a:t>使徒は患難後携挙説理解</a:t>
            </a:r>
          </a:p>
          <a:p>
            <a:pPr marL="0" indent="0">
              <a:buNone/>
            </a:pPr>
            <a:r>
              <a:rPr lang="en-US" altLang="ja-JP" dirty="0"/>
              <a:t>10.</a:t>
            </a:r>
            <a:r>
              <a:rPr lang="ja-JP" altLang="en-US" dirty="0"/>
              <a:t>使徒は教会が患難期を通ると理解</a:t>
            </a:r>
          </a:p>
          <a:p>
            <a:pPr marL="0" indent="0">
              <a:buNone/>
            </a:pPr>
            <a:r>
              <a:rPr lang="en-US" altLang="ja-JP" dirty="0"/>
              <a:t>11.</a:t>
            </a:r>
            <a:r>
              <a:rPr lang="ja-JP" altLang="en-US" dirty="0"/>
              <a:t>ユダヤ的ではなく、普遍的</a:t>
            </a:r>
          </a:p>
          <a:p>
            <a:pPr marL="0" indent="0">
              <a:buNone/>
            </a:pPr>
            <a:r>
              <a:rPr lang="en-US" altLang="ja-JP" dirty="0"/>
              <a:t>12.</a:t>
            </a:r>
            <a:r>
              <a:rPr lang="ja-JP" altLang="en-US" dirty="0"/>
              <a:t>象徴的描写と理解</a:t>
            </a:r>
          </a:p>
          <a:p>
            <a:pPr marL="0" indent="0">
              <a:buNone/>
            </a:pPr>
            <a:r>
              <a:rPr lang="en-US" altLang="ja-JP" dirty="0"/>
              <a:t>13.</a:t>
            </a:r>
            <a:r>
              <a:rPr lang="ja-JP" altLang="en-US" dirty="0"/>
              <a:t>見える教会と見えない教会の理解</a:t>
            </a:r>
          </a:p>
        </p:txBody>
      </p:sp>
    </p:spTree>
    <p:extLst>
      <p:ext uri="{BB962C8B-B14F-4D97-AF65-F5344CB8AC3E}">
        <p14:creationId xmlns:p14="http://schemas.microsoft.com/office/powerpoint/2010/main" val="4270490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EBC4A6-B776-4FF4-92E7-6130886CB37E}"/>
              </a:ext>
            </a:extLst>
          </p:cNvPr>
          <p:cNvSpPr>
            <a:spLocks noGrp="1"/>
          </p:cNvSpPr>
          <p:nvPr>
            <p:ph type="title"/>
          </p:nvPr>
        </p:nvSpPr>
        <p:spPr>
          <a:xfrm>
            <a:off x="182880" y="104776"/>
            <a:ext cx="11804014" cy="668948"/>
          </a:xfrm>
        </p:spPr>
        <p:txBody>
          <a:bodyPr>
            <a:normAutofit fontScale="90000"/>
          </a:bodyPr>
          <a:lstStyle/>
          <a:p>
            <a:pPr algn="ctr"/>
            <a:r>
              <a:rPr lang="ja-JP" altLang="en-US" b="1" dirty="0">
                <a:solidFill>
                  <a:srgbClr val="00B0F0"/>
                </a:solidFill>
              </a:rPr>
              <a:t>講演②「教会論」を比較対照して評価する</a:t>
            </a:r>
            <a:r>
              <a:rPr lang="en-US" altLang="zh-TW" sz="2000" dirty="0">
                <a:solidFill>
                  <a:prstClr val="black"/>
                </a:solidFill>
              </a:rPr>
              <a:t>[</a:t>
            </a:r>
            <a:r>
              <a:rPr lang="ja-JP" altLang="en-US" sz="2000" dirty="0">
                <a:solidFill>
                  <a:prstClr val="black"/>
                </a:solidFill>
              </a:rPr>
              <a:t>講演</a:t>
            </a:r>
            <a:r>
              <a:rPr lang="en-US" altLang="ja-JP" sz="2000" dirty="0">
                <a:solidFill>
                  <a:prstClr val="black"/>
                </a:solidFill>
              </a:rPr>
              <a:t>35</a:t>
            </a:r>
            <a:r>
              <a:rPr lang="en-US" altLang="zh-TW" sz="2000" dirty="0">
                <a:solidFill>
                  <a:prstClr val="black"/>
                </a:solidFill>
              </a:rPr>
              <a:t>+</a:t>
            </a:r>
            <a:r>
              <a:rPr lang="zh-TW" altLang="en-US" sz="2000" dirty="0">
                <a:solidFill>
                  <a:prstClr val="black"/>
                </a:solidFill>
              </a:rPr>
              <a:t>質疑</a:t>
            </a:r>
            <a:r>
              <a:rPr lang="en-US" altLang="zh-TW" sz="2000" dirty="0">
                <a:solidFill>
                  <a:prstClr val="black"/>
                </a:solidFill>
              </a:rPr>
              <a:t>10]</a:t>
            </a:r>
            <a:endParaRPr kumimoji="1" lang="ja-JP" altLang="en-US" dirty="0"/>
          </a:p>
        </p:txBody>
      </p:sp>
      <p:sp>
        <p:nvSpPr>
          <p:cNvPr id="3" name="テキスト プレースホルダー 2">
            <a:extLst>
              <a:ext uri="{FF2B5EF4-FFF2-40B4-BE49-F238E27FC236}">
                <a16:creationId xmlns:a16="http://schemas.microsoft.com/office/drawing/2014/main" id="{055E639B-568B-402D-AFE9-35680A24D6CE}"/>
              </a:ext>
            </a:extLst>
          </p:cNvPr>
          <p:cNvSpPr>
            <a:spLocks noGrp="1"/>
          </p:cNvSpPr>
          <p:nvPr>
            <p:ph type="body" idx="1"/>
          </p:nvPr>
        </p:nvSpPr>
        <p:spPr>
          <a:xfrm>
            <a:off x="839787" y="808967"/>
            <a:ext cx="5157787" cy="485261"/>
          </a:xfrm>
        </p:spPr>
        <p:txBody>
          <a:bodyPr/>
          <a:lstStyle/>
          <a:p>
            <a:pPr algn="ctr"/>
            <a:r>
              <a:rPr lang="ja-JP" altLang="en-US" dirty="0"/>
              <a:t>古典的ディスペンセーション主義</a:t>
            </a:r>
          </a:p>
        </p:txBody>
      </p:sp>
      <p:sp>
        <p:nvSpPr>
          <p:cNvPr id="4" name="コンテンツ プレースホルダー 3">
            <a:extLst>
              <a:ext uri="{FF2B5EF4-FFF2-40B4-BE49-F238E27FC236}">
                <a16:creationId xmlns:a16="http://schemas.microsoft.com/office/drawing/2014/main" id="{F3E16965-A157-4D0E-9598-A416BCCD5A98}"/>
              </a:ext>
            </a:extLst>
          </p:cNvPr>
          <p:cNvSpPr>
            <a:spLocks noGrp="1"/>
          </p:cNvSpPr>
          <p:nvPr>
            <p:ph sz="half" idx="2"/>
          </p:nvPr>
        </p:nvSpPr>
        <p:spPr>
          <a:xfrm>
            <a:off x="182880" y="1603716"/>
            <a:ext cx="5814695" cy="5149507"/>
          </a:xfrm>
        </p:spPr>
        <p:txBody>
          <a:bodyPr>
            <a:normAutofit fontScale="92500" lnSpcReduction="10000"/>
          </a:bodyPr>
          <a:lstStyle/>
          <a:p>
            <a:pPr marL="0" indent="0">
              <a:buNone/>
            </a:pPr>
            <a:r>
              <a:rPr lang="en-US" altLang="ja-JP" dirty="0"/>
              <a:t>1. </a:t>
            </a:r>
            <a:r>
              <a:rPr lang="ja-JP" altLang="en-US" dirty="0"/>
              <a:t>イスラエルと教会の関係</a:t>
            </a:r>
          </a:p>
          <a:p>
            <a:pPr marL="0" indent="0">
              <a:buNone/>
            </a:pPr>
            <a:r>
              <a:rPr lang="en-US" altLang="ja-JP" dirty="0"/>
              <a:t>2. </a:t>
            </a:r>
            <a:r>
              <a:rPr lang="ja-JP" altLang="en-US" dirty="0"/>
              <a:t>イスラエルがイエスの提示された神の国を拒否したため、臨時に、一時的に異邦人に提供</a:t>
            </a:r>
          </a:p>
          <a:p>
            <a:pPr marL="0" indent="0">
              <a:buNone/>
            </a:pPr>
            <a:r>
              <a:rPr lang="en-US" altLang="ja-JP" dirty="0"/>
              <a:t>3. </a:t>
            </a:r>
            <a:r>
              <a:rPr lang="ja-JP" altLang="en-US" dirty="0"/>
              <a:t>見える地上の教会の腐敗、分離の傾向</a:t>
            </a:r>
          </a:p>
          <a:p>
            <a:pPr marL="0" indent="0">
              <a:buNone/>
            </a:pPr>
            <a:r>
              <a:rPr lang="en-US" altLang="ja-JP" dirty="0"/>
              <a:t>4. </a:t>
            </a:r>
            <a:r>
              <a:rPr lang="ja-JP" altLang="en-US" dirty="0"/>
              <a:t>教会は天的、患難前に携挙</a:t>
            </a:r>
          </a:p>
          <a:p>
            <a:pPr marL="0" indent="0">
              <a:buNone/>
            </a:pPr>
            <a:r>
              <a:rPr lang="en-US" altLang="ja-JP" dirty="0"/>
              <a:t>5. </a:t>
            </a:r>
            <a:r>
              <a:rPr lang="ja-JP" altLang="en-US" dirty="0"/>
              <a:t>大患難の預言は、イスラエルに</a:t>
            </a:r>
          </a:p>
          <a:p>
            <a:pPr marL="0" indent="0">
              <a:buNone/>
            </a:pPr>
            <a:r>
              <a:rPr lang="en-US" altLang="ja-JP" dirty="0"/>
              <a:t>6. </a:t>
            </a:r>
            <a:r>
              <a:rPr lang="ja-JP" altLang="en-US" dirty="0"/>
              <a:t>イスラエルに対する旧約の預言は、千年王国時代にすべて成就する</a:t>
            </a:r>
          </a:p>
          <a:p>
            <a:pPr marL="0" indent="0">
              <a:buNone/>
            </a:pPr>
            <a:r>
              <a:rPr lang="en-US" altLang="ja-JP" dirty="0"/>
              <a:t>7. </a:t>
            </a:r>
            <a:r>
              <a:rPr lang="ja-JP" altLang="en-US" dirty="0"/>
              <a:t>神の国（普遍的）と天の御国（ユダヤ的）の相違</a:t>
            </a:r>
          </a:p>
        </p:txBody>
      </p:sp>
      <p:sp>
        <p:nvSpPr>
          <p:cNvPr id="5" name="テキスト プレースホルダー 4">
            <a:extLst>
              <a:ext uri="{FF2B5EF4-FFF2-40B4-BE49-F238E27FC236}">
                <a16:creationId xmlns:a16="http://schemas.microsoft.com/office/drawing/2014/main" id="{DA26397D-5F08-4AC6-8DA4-713CBD8941EB}"/>
              </a:ext>
            </a:extLst>
          </p:cNvPr>
          <p:cNvSpPr>
            <a:spLocks noGrp="1"/>
          </p:cNvSpPr>
          <p:nvPr>
            <p:ph type="body" sz="quarter" idx="3"/>
          </p:nvPr>
        </p:nvSpPr>
        <p:spPr>
          <a:xfrm>
            <a:off x="6312877" y="773724"/>
            <a:ext cx="5183188" cy="520504"/>
          </a:xfrm>
        </p:spPr>
        <p:txBody>
          <a:bodyPr/>
          <a:lstStyle/>
          <a:p>
            <a:pPr algn="ctr"/>
            <a:r>
              <a:rPr lang="ja-JP" altLang="en-US" dirty="0"/>
              <a:t>伝統的福音主義</a:t>
            </a:r>
          </a:p>
        </p:txBody>
      </p:sp>
      <p:sp>
        <p:nvSpPr>
          <p:cNvPr id="6" name="コンテンツ プレースホルダー 5">
            <a:extLst>
              <a:ext uri="{FF2B5EF4-FFF2-40B4-BE49-F238E27FC236}">
                <a16:creationId xmlns:a16="http://schemas.microsoft.com/office/drawing/2014/main" id="{50619106-3830-405F-88FF-55D444153D97}"/>
              </a:ext>
            </a:extLst>
          </p:cNvPr>
          <p:cNvSpPr>
            <a:spLocks noGrp="1"/>
          </p:cNvSpPr>
          <p:nvPr>
            <p:ph sz="quarter" idx="4"/>
          </p:nvPr>
        </p:nvSpPr>
        <p:spPr>
          <a:xfrm>
            <a:off x="6172199" y="1442672"/>
            <a:ext cx="5814695" cy="5149507"/>
          </a:xfrm>
        </p:spPr>
        <p:txBody>
          <a:bodyPr>
            <a:normAutofit fontScale="92500" lnSpcReduction="10000"/>
          </a:bodyPr>
          <a:lstStyle/>
          <a:p>
            <a:pPr marL="0" indent="0">
              <a:buNone/>
            </a:pPr>
            <a:r>
              <a:rPr lang="en-US" altLang="ja-JP" dirty="0"/>
              <a:t>1. </a:t>
            </a:r>
            <a:r>
              <a:rPr lang="ja-JP" altLang="en-US" dirty="0"/>
              <a:t>旧新約の神の民の一体性</a:t>
            </a:r>
          </a:p>
          <a:p>
            <a:pPr marL="0" indent="0">
              <a:buNone/>
            </a:pPr>
            <a:r>
              <a:rPr lang="en-US" altLang="ja-JP" dirty="0"/>
              <a:t>2. </a:t>
            </a:r>
            <a:r>
              <a:rPr lang="ja-JP" altLang="en-US" dirty="0"/>
              <a:t>旧約と新約の霊の神の民は有機的に一体である</a:t>
            </a:r>
          </a:p>
          <a:p>
            <a:pPr marL="0" indent="0">
              <a:buNone/>
            </a:pPr>
            <a:r>
              <a:rPr lang="en-US" altLang="ja-JP" dirty="0"/>
              <a:t>3. </a:t>
            </a:r>
            <a:r>
              <a:rPr lang="ja-JP" altLang="en-US" dirty="0"/>
              <a:t>見える教会と見えない教会のバランスのとれた考え方、秩序とカリスマの両面</a:t>
            </a:r>
          </a:p>
          <a:p>
            <a:pPr marL="0" indent="0">
              <a:buNone/>
            </a:pPr>
            <a:r>
              <a:rPr lang="en-US" altLang="ja-JP" dirty="0"/>
              <a:t>4. </a:t>
            </a:r>
            <a:r>
              <a:rPr lang="ja-JP" altLang="en-US" dirty="0"/>
              <a:t>教会は、地上で患難・保護・証し・殉教</a:t>
            </a:r>
          </a:p>
          <a:p>
            <a:pPr marL="0" indent="0">
              <a:buNone/>
            </a:pPr>
            <a:r>
              <a:rPr lang="en-US" altLang="ja-JP" dirty="0"/>
              <a:t>5. </a:t>
            </a:r>
            <a:r>
              <a:rPr lang="ja-JP" altLang="en-US" dirty="0"/>
              <a:t>大患難の只中で教会は守られる</a:t>
            </a:r>
          </a:p>
          <a:p>
            <a:pPr marL="0" indent="0">
              <a:buNone/>
            </a:pPr>
            <a:r>
              <a:rPr lang="en-US" altLang="ja-JP" dirty="0"/>
              <a:t>6. </a:t>
            </a:r>
            <a:r>
              <a:rPr lang="ja-JP" altLang="en-US" dirty="0"/>
              <a:t>神の民は有機的に一体、旧約預言は千年王国・新天新地に重ねて言及</a:t>
            </a:r>
          </a:p>
          <a:p>
            <a:pPr marL="0" indent="0">
              <a:buNone/>
            </a:pPr>
            <a:r>
              <a:rPr lang="en-US" altLang="ja-JP" dirty="0"/>
              <a:t>7. </a:t>
            </a:r>
            <a:r>
              <a:rPr lang="ja-JP" altLang="en-US" dirty="0"/>
              <a:t>神の国は、「神の支配」であり、教会はその表れ</a:t>
            </a:r>
          </a:p>
        </p:txBody>
      </p:sp>
    </p:spTree>
    <p:extLst>
      <p:ext uri="{BB962C8B-B14F-4D97-AF65-F5344CB8AC3E}">
        <p14:creationId xmlns:p14="http://schemas.microsoft.com/office/powerpoint/2010/main" val="665581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C4BD4C-65C3-4739-943C-66EB23EA5154}"/>
              </a:ext>
            </a:extLst>
          </p:cNvPr>
          <p:cNvSpPr>
            <a:spLocks noGrp="1"/>
          </p:cNvSpPr>
          <p:nvPr>
            <p:ph type="title"/>
          </p:nvPr>
        </p:nvSpPr>
        <p:spPr>
          <a:xfrm>
            <a:off x="126610" y="104776"/>
            <a:ext cx="11732454" cy="683016"/>
          </a:xfrm>
        </p:spPr>
        <p:txBody>
          <a:bodyPr>
            <a:normAutofit fontScale="90000"/>
          </a:bodyPr>
          <a:lstStyle/>
          <a:p>
            <a:pPr algn="ctr"/>
            <a:r>
              <a:rPr lang="ja-JP" altLang="en-US" b="1" dirty="0">
                <a:solidFill>
                  <a:srgbClr val="00B0F0"/>
                </a:solidFill>
              </a:rPr>
              <a:t>講演③</a:t>
            </a:r>
            <a:r>
              <a:rPr lang="zh-TW" altLang="en-US" b="1" dirty="0">
                <a:solidFill>
                  <a:srgbClr val="00B0F0"/>
                </a:solidFill>
              </a:rPr>
              <a:t>「終末論」</a:t>
            </a:r>
            <a:r>
              <a:rPr lang="ja-JP" altLang="en-US" b="1" dirty="0">
                <a:solidFill>
                  <a:srgbClr val="00B0F0"/>
                </a:solidFill>
              </a:rPr>
              <a:t>を比較</a:t>
            </a:r>
            <a:r>
              <a:rPr lang="zh-TW" altLang="en-US" b="1" dirty="0">
                <a:solidFill>
                  <a:srgbClr val="00B0F0"/>
                </a:solidFill>
              </a:rPr>
              <a:t>対照</a:t>
            </a:r>
            <a:r>
              <a:rPr lang="ja-JP" altLang="en-US" b="1" dirty="0">
                <a:solidFill>
                  <a:srgbClr val="00B0F0"/>
                </a:solidFill>
              </a:rPr>
              <a:t>して評価する</a:t>
            </a:r>
            <a:r>
              <a:rPr lang="en-US" altLang="zh-TW" sz="2000" dirty="0">
                <a:solidFill>
                  <a:prstClr val="black"/>
                </a:solidFill>
              </a:rPr>
              <a:t>[</a:t>
            </a:r>
            <a:r>
              <a:rPr lang="ja-JP" altLang="en-US" sz="2000" dirty="0">
                <a:solidFill>
                  <a:prstClr val="black"/>
                </a:solidFill>
              </a:rPr>
              <a:t>講演</a:t>
            </a:r>
            <a:r>
              <a:rPr lang="en-US" altLang="ja-JP" sz="2000" dirty="0">
                <a:solidFill>
                  <a:prstClr val="black"/>
                </a:solidFill>
              </a:rPr>
              <a:t>35</a:t>
            </a:r>
            <a:r>
              <a:rPr lang="en-US" altLang="zh-TW" sz="2000" dirty="0">
                <a:solidFill>
                  <a:prstClr val="black"/>
                </a:solidFill>
              </a:rPr>
              <a:t>+</a:t>
            </a:r>
            <a:r>
              <a:rPr lang="zh-TW" altLang="en-US" sz="2000" dirty="0">
                <a:solidFill>
                  <a:prstClr val="black"/>
                </a:solidFill>
              </a:rPr>
              <a:t>質疑</a:t>
            </a:r>
            <a:r>
              <a:rPr lang="en-US" altLang="zh-TW" sz="2000" dirty="0">
                <a:solidFill>
                  <a:prstClr val="black"/>
                </a:solidFill>
              </a:rPr>
              <a:t>10]</a:t>
            </a:r>
            <a:endParaRPr kumimoji="1" lang="ja-JP" altLang="en-US" dirty="0"/>
          </a:p>
        </p:txBody>
      </p:sp>
      <p:sp>
        <p:nvSpPr>
          <p:cNvPr id="3" name="テキスト プレースホルダー 2">
            <a:extLst>
              <a:ext uri="{FF2B5EF4-FFF2-40B4-BE49-F238E27FC236}">
                <a16:creationId xmlns:a16="http://schemas.microsoft.com/office/drawing/2014/main" id="{D31FA468-8C3D-4946-89E0-B709EF0A959D}"/>
              </a:ext>
            </a:extLst>
          </p:cNvPr>
          <p:cNvSpPr>
            <a:spLocks noGrp="1"/>
          </p:cNvSpPr>
          <p:nvPr>
            <p:ph type="body" idx="1"/>
          </p:nvPr>
        </p:nvSpPr>
        <p:spPr>
          <a:xfrm>
            <a:off x="839788" y="801493"/>
            <a:ext cx="5157787" cy="464599"/>
          </a:xfrm>
        </p:spPr>
        <p:txBody>
          <a:bodyPr/>
          <a:lstStyle/>
          <a:p>
            <a:pPr algn="ctr"/>
            <a:r>
              <a:rPr lang="ja-JP" altLang="en-US" dirty="0"/>
              <a:t>古典的ディスペンセーション主義</a:t>
            </a:r>
          </a:p>
        </p:txBody>
      </p:sp>
      <p:sp>
        <p:nvSpPr>
          <p:cNvPr id="4" name="コンテンツ プレースホルダー 3">
            <a:extLst>
              <a:ext uri="{FF2B5EF4-FFF2-40B4-BE49-F238E27FC236}">
                <a16:creationId xmlns:a16="http://schemas.microsoft.com/office/drawing/2014/main" id="{A23D2E67-26A5-4C21-8D34-6EBE87AB17D4}"/>
              </a:ext>
            </a:extLst>
          </p:cNvPr>
          <p:cNvSpPr>
            <a:spLocks noGrp="1"/>
          </p:cNvSpPr>
          <p:nvPr>
            <p:ph sz="half" idx="2"/>
          </p:nvPr>
        </p:nvSpPr>
        <p:spPr>
          <a:xfrm>
            <a:off x="126610" y="1392702"/>
            <a:ext cx="5870966" cy="5360522"/>
          </a:xfrm>
        </p:spPr>
        <p:txBody>
          <a:bodyPr>
            <a:normAutofit fontScale="85000" lnSpcReduction="20000"/>
          </a:bodyPr>
          <a:lstStyle/>
          <a:p>
            <a:pPr marL="0" indent="0">
              <a:buNone/>
            </a:pPr>
            <a:r>
              <a:rPr lang="en-US" altLang="ja-JP" dirty="0"/>
              <a:t>1. </a:t>
            </a:r>
            <a:r>
              <a:rPr lang="ja-JP" altLang="en-US" dirty="0"/>
              <a:t>教会は秘密の空中再臨のときに、携挙される</a:t>
            </a:r>
          </a:p>
          <a:p>
            <a:pPr marL="0" indent="0">
              <a:buNone/>
            </a:pPr>
            <a:r>
              <a:rPr lang="en-US" altLang="ja-JP" dirty="0"/>
              <a:t>2. </a:t>
            </a:r>
            <a:r>
              <a:rPr lang="ja-JP" altLang="en-US" dirty="0"/>
              <a:t>地上に残された神の民はイスラエル民族であり、大患難を通る</a:t>
            </a:r>
          </a:p>
          <a:p>
            <a:pPr marL="0" indent="0">
              <a:buNone/>
            </a:pPr>
            <a:r>
              <a:rPr lang="en-US" altLang="ja-JP" dirty="0"/>
              <a:t>3. </a:t>
            </a:r>
            <a:r>
              <a:rPr lang="ja-JP" altLang="en-US" dirty="0"/>
              <a:t>イスラエルと教会は別個のものである</a:t>
            </a:r>
          </a:p>
          <a:p>
            <a:pPr marL="0" indent="0">
              <a:buNone/>
            </a:pPr>
            <a:r>
              <a:rPr lang="en-US" altLang="ja-JP" dirty="0"/>
              <a:t>4. </a:t>
            </a:r>
            <a:r>
              <a:rPr lang="ja-JP" altLang="en-US" dirty="0"/>
              <a:t>イスラエルが国家として特別な身分に再び置かれる</a:t>
            </a:r>
          </a:p>
          <a:p>
            <a:pPr marL="0" indent="0">
              <a:buNone/>
            </a:pPr>
            <a:r>
              <a:rPr lang="en-US" altLang="ja-JP" dirty="0"/>
              <a:t>5. </a:t>
            </a:r>
            <a:r>
              <a:rPr lang="ja-JP" altLang="en-US" dirty="0"/>
              <a:t>旧約の預言はどれも教会に関係せず、教会において成就していない</a:t>
            </a:r>
          </a:p>
          <a:p>
            <a:pPr marL="0" indent="0">
              <a:buNone/>
            </a:pPr>
            <a:r>
              <a:rPr lang="en-US" altLang="ja-JP" dirty="0"/>
              <a:t>6. </a:t>
            </a:r>
            <a:r>
              <a:rPr lang="ja-JP" altLang="en-US" dirty="0"/>
              <a:t>千年王国は、ユダヤ的な王国である。</a:t>
            </a:r>
          </a:p>
          <a:p>
            <a:pPr marL="0" indent="0">
              <a:buNone/>
            </a:pPr>
            <a:r>
              <a:rPr lang="en-US" altLang="ja-JP" dirty="0"/>
              <a:t>7. </a:t>
            </a:r>
            <a:r>
              <a:rPr lang="ja-JP" altLang="en-US" dirty="0"/>
              <a:t>空中再臨と地上再臨のふたつの再臨</a:t>
            </a:r>
          </a:p>
          <a:p>
            <a:pPr marL="0" indent="0">
              <a:buNone/>
            </a:pPr>
            <a:r>
              <a:rPr lang="en-US" altLang="ja-JP" dirty="0"/>
              <a:t>8. </a:t>
            </a:r>
            <a:r>
              <a:rPr lang="ja-JP" altLang="en-US" dirty="0"/>
              <a:t>実際のダビデ王国が再建され、旧約の犠牲までも復活する。</a:t>
            </a:r>
          </a:p>
        </p:txBody>
      </p:sp>
      <p:sp>
        <p:nvSpPr>
          <p:cNvPr id="5" name="テキスト プレースホルダー 4">
            <a:extLst>
              <a:ext uri="{FF2B5EF4-FFF2-40B4-BE49-F238E27FC236}">
                <a16:creationId xmlns:a16="http://schemas.microsoft.com/office/drawing/2014/main" id="{6BB7FBF1-2324-4E95-AE07-D7E43E5A4982}"/>
              </a:ext>
            </a:extLst>
          </p:cNvPr>
          <p:cNvSpPr>
            <a:spLocks noGrp="1"/>
          </p:cNvSpPr>
          <p:nvPr>
            <p:ph type="body" sz="quarter" idx="3"/>
          </p:nvPr>
        </p:nvSpPr>
        <p:spPr>
          <a:xfrm>
            <a:off x="6246812" y="801493"/>
            <a:ext cx="5183188" cy="464599"/>
          </a:xfrm>
        </p:spPr>
        <p:txBody>
          <a:bodyPr/>
          <a:lstStyle/>
          <a:p>
            <a:pPr algn="ctr"/>
            <a:r>
              <a:rPr lang="ja-JP" altLang="en-US" dirty="0"/>
              <a:t>伝統的福音主義</a:t>
            </a:r>
          </a:p>
        </p:txBody>
      </p:sp>
      <p:sp>
        <p:nvSpPr>
          <p:cNvPr id="6" name="コンテンツ プレースホルダー 5">
            <a:extLst>
              <a:ext uri="{FF2B5EF4-FFF2-40B4-BE49-F238E27FC236}">
                <a16:creationId xmlns:a16="http://schemas.microsoft.com/office/drawing/2014/main" id="{A2877CBF-B71F-40E7-8D43-5C88037635CE}"/>
              </a:ext>
            </a:extLst>
          </p:cNvPr>
          <p:cNvSpPr>
            <a:spLocks noGrp="1"/>
          </p:cNvSpPr>
          <p:nvPr>
            <p:ph sz="quarter" idx="4"/>
          </p:nvPr>
        </p:nvSpPr>
        <p:spPr>
          <a:xfrm>
            <a:off x="6172199" y="1392702"/>
            <a:ext cx="5686865" cy="5247249"/>
          </a:xfrm>
        </p:spPr>
        <p:txBody>
          <a:bodyPr>
            <a:normAutofit fontScale="85000" lnSpcReduction="20000"/>
          </a:bodyPr>
          <a:lstStyle/>
          <a:p>
            <a:pPr marL="0" indent="0">
              <a:buNone/>
            </a:pPr>
            <a:r>
              <a:rPr lang="ja-JP" altLang="en-US" dirty="0"/>
              <a:t> </a:t>
            </a:r>
            <a:r>
              <a:rPr lang="en-US" altLang="ja-JP" dirty="0"/>
              <a:t>1. </a:t>
            </a:r>
            <a:r>
              <a:rPr lang="ja-JP" altLang="en-US" dirty="0"/>
              <a:t>教会は大患難の只中で保護され、証しし、殉教をも恐れない</a:t>
            </a:r>
          </a:p>
          <a:p>
            <a:pPr marL="0" indent="0">
              <a:buNone/>
            </a:pPr>
            <a:r>
              <a:rPr lang="en-US" altLang="ja-JP" dirty="0"/>
              <a:t>2. </a:t>
            </a:r>
            <a:r>
              <a:rPr lang="ja-JP" altLang="en-US" dirty="0"/>
              <a:t>民族としてのイスラエルの中にも、大患難の中でリバイバル</a:t>
            </a:r>
          </a:p>
          <a:p>
            <a:pPr marL="0" indent="0">
              <a:buNone/>
            </a:pPr>
            <a:r>
              <a:rPr lang="en-US" altLang="ja-JP" dirty="0"/>
              <a:t>3. </a:t>
            </a:r>
            <a:r>
              <a:rPr lang="ja-JP" altLang="en-US" dirty="0"/>
              <a:t>救われたユダヤ人は教会に統合</a:t>
            </a:r>
          </a:p>
          <a:p>
            <a:pPr marL="0" indent="0">
              <a:buNone/>
            </a:pPr>
            <a:r>
              <a:rPr lang="en-US" altLang="ja-JP" dirty="0"/>
              <a:t>4. </a:t>
            </a:r>
            <a:r>
              <a:rPr lang="ja-JP" altLang="en-US" dirty="0"/>
              <a:t>民族としてのイスラエルへの特別な言及は新約にはあまりない</a:t>
            </a:r>
          </a:p>
          <a:p>
            <a:pPr marL="0" indent="0">
              <a:buNone/>
            </a:pPr>
            <a:r>
              <a:rPr lang="en-US" altLang="ja-JP" dirty="0"/>
              <a:t>5. </a:t>
            </a:r>
            <a:r>
              <a:rPr lang="ja-JP" altLang="en-US" dirty="0"/>
              <a:t>使徒たちは、旧約用語を使用して「新約の教会」を説明</a:t>
            </a:r>
          </a:p>
          <a:p>
            <a:pPr marL="0" indent="0">
              <a:buNone/>
            </a:pPr>
            <a:r>
              <a:rPr lang="en-US" altLang="ja-JP" dirty="0"/>
              <a:t>6. </a:t>
            </a:r>
            <a:r>
              <a:rPr lang="ja-JP" altLang="en-US" dirty="0"/>
              <a:t>千年王国は、ユダヤ的な王国ではなく、救われたユダヤ人と異邦人による普遍的な王国</a:t>
            </a:r>
          </a:p>
          <a:p>
            <a:pPr marL="0" indent="0">
              <a:buNone/>
            </a:pPr>
            <a:r>
              <a:rPr lang="en-US" altLang="ja-JP" dirty="0"/>
              <a:t>7. </a:t>
            </a:r>
            <a:r>
              <a:rPr lang="ja-JP" altLang="en-US" dirty="0"/>
              <a:t>再臨はひとつであり、空中再臨・携挙・地上再臨は一体の流れの中にある</a:t>
            </a:r>
          </a:p>
          <a:p>
            <a:pPr marL="0" indent="0">
              <a:buNone/>
            </a:pPr>
            <a:r>
              <a:rPr lang="en-US" altLang="ja-JP" dirty="0"/>
              <a:t>8. </a:t>
            </a:r>
            <a:r>
              <a:rPr lang="ja-JP" altLang="en-US" dirty="0"/>
              <a:t>新約で、千年王国に対する言及はきわめて少ないので、空想してはいけない</a:t>
            </a:r>
          </a:p>
        </p:txBody>
      </p:sp>
    </p:spTree>
    <p:extLst>
      <p:ext uri="{BB962C8B-B14F-4D97-AF65-F5344CB8AC3E}">
        <p14:creationId xmlns:p14="http://schemas.microsoft.com/office/powerpoint/2010/main" val="247250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2912701-470C-46DF-8D1E-346001C62A69}"/>
              </a:ext>
            </a:extLst>
          </p:cNvPr>
          <p:cNvSpPr>
            <a:spLocks noGrp="1"/>
          </p:cNvSpPr>
          <p:nvPr>
            <p:ph type="title"/>
          </p:nvPr>
        </p:nvSpPr>
        <p:spPr>
          <a:xfrm>
            <a:off x="281354" y="365125"/>
            <a:ext cx="11605846" cy="1325563"/>
          </a:xfrm>
        </p:spPr>
        <p:txBody>
          <a:bodyPr>
            <a:normAutofit/>
          </a:bodyPr>
          <a:lstStyle/>
          <a:p>
            <a:r>
              <a:rPr lang="ja-JP" altLang="en-US" sz="2800" b="1" dirty="0">
                <a:solidFill>
                  <a:srgbClr val="00B0F0"/>
                </a:solidFill>
              </a:rPr>
              <a:t>結語</a:t>
            </a:r>
            <a:r>
              <a:rPr lang="ja-JP" altLang="en-US" sz="2800" dirty="0"/>
              <a:t>⑴</a:t>
            </a:r>
            <a:r>
              <a:rPr lang="en-US" altLang="ja-JP" sz="2800" dirty="0"/>
              <a:t>―</a:t>
            </a:r>
            <a:r>
              <a:rPr lang="ja-JP" altLang="en-US" sz="2800" dirty="0"/>
              <a:t>福音主義神学の視点から「ディスペンセーション主義の“聖書解釈法・教会論・終末論”」の本質を分析する</a:t>
            </a:r>
            <a:r>
              <a:rPr lang="en-US" altLang="zh-TW" sz="1800" dirty="0">
                <a:solidFill>
                  <a:prstClr val="black"/>
                </a:solidFill>
              </a:rPr>
              <a:t>[</a:t>
            </a:r>
            <a:r>
              <a:rPr lang="ja-JP" altLang="en-US" sz="1800" dirty="0">
                <a:solidFill>
                  <a:prstClr val="black"/>
                </a:solidFill>
              </a:rPr>
              <a:t>結語</a:t>
            </a:r>
            <a:r>
              <a:rPr lang="en-US" altLang="ja-JP" sz="1800" dirty="0">
                <a:solidFill>
                  <a:prstClr val="black"/>
                </a:solidFill>
              </a:rPr>
              <a:t>1-2 …7</a:t>
            </a:r>
            <a:r>
              <a:rPr lang="en-US" altLang="zh-TW" sz="1800" dirty="0">
                <a:solidFill>
                  <a:prstClr val="black"/>
                </a:solidFill>
              </a:rPr>
              <a:t>]</a:t>
            </a:r>
            <a:endParaRPr kumimoji="1" lang="ja-JP" altLang="en-US" sz="2800" dirty="0"/>
          </a:p>
        </p:txBody>
      </p:sp>
      <p:sp>
        <p:nvSpPr>
          <p:cNvPr id="6" name="テキスト プレースホルダー 5">
            <a:extLst>
              <a:ext uri="{FF2B5EF4-FFF2-40B4-BE49-F238E27FC236}">
                <a16:creationId xmlns:a16="http://schemas.microsoft.com/office/drawing/2014/main" id="{2E8E554B-C116-4439-A958-665AE5496999}"/>
              </a:ext>
            </a:extLst>
          </p:cNvPr>
          <p:cNvSpPr>
            <a:spLocks noGrp="1"/>
          </p:cNvSpPr>
          <p:nvPr>
            <p:ph type="body" idx="1"/>
          </p:nvPr>
        </p:nvSpPr>
        <p:spPr/>
        <p:txBody>
          <a:bodyPr/>
          <a:lstStyle/>
          <a:p>
            <a:pPr algn="ctr"/>
            <a:r>
              <a:rPr lang="ja-JP" altLang="en-US" dirty="0"/>
              <a:t>ディスペンセーション主義</a:t>
            </a:r>
            <a:endParaRPr kumimoji="1" lang="ja-JP" altLang="en-US" dirty="0"/>
          </a:p>
        </p:txBody>
      </p:sp>
      <p:graphicFrame>
        <p:nvGraphicFramePr>
          <p:cNvPr id="8" name="コンテンツ プレースホルダー 7">
            <a:extLst>
              <a:ext uri="{FF2B5EF4-FFF2-40B4-BE49-F238E27FC236}">
                <a16:creationId xmlns:a16="http://schemas.microsoft.com/office/drawing/2014/main" id="{8A539CC1-C9D7-4CC6-B7DA-126026749783}"/>
              </a:ext>
            </a:extLst>
          </p:cNvPr>
          <p:cNvGraphicFramePr>
            <a:graphicFrameLocks noGrp="1"/>
          </p:cNvGraphicFramePr>
          <p:nvPr>
            <p:ph sz="half" idx="2"/>
            <p:extLst/>
          </p:nvPr>
        </p:nvGraphicFramePr>
        <p:xfrm>
          <a:off x="839788" y="2505075"/>
          <a:ext cx="5157787" cy="36845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テキスト プレースホルダー 6">
            <a:extLst>
              <a:ext uri="{FF2B5EF4-FFF2-40B4-BE49-F238E27FC236}">
                <a16:creationId xmlns:a16="http://schemas.microsoft.com/office/drawing/2014/main" id="{A31B4ED4-0A10-4822-8FAD-75ADFD396950}"/>
              </a:ext>
            </a:extLst>
          </p:cNvPr>
          <p:cNvSpPr>
            <a:spLocks noGrp="1"/>
          </p:cNvSpPr>
          <p:nvPr>
            <p:ph type="body" sz="quarter" idx="3"/>
          </p:nvPr>
        </p:nvSpPr>
        <p:spPr/>
        <p:txBody>
          <a:bodyPr/>
          <a:lstStyle/>
          <a:p>
            <a:pPr algn="ctr"/>
            <a:r>
              <a:rPr kumimoji="1" lang="ja-JP" altLang="en-US" dirty="0"/>
              <a:t>福音主義</a:t>
            </a:r>
          </a:p>
        </p:txBody>
      </p:sp>
      <p:graphicFrame>
        <p:nvGraphicFramePr>
          <p:cNvPr id="5" name="コンテンツ プレースホルダー 4">
            <a:extLst>
              <a:ext uri="{FF2B5EF4-FFF2-40B4-BE49-F238E27FC236}">
                <a16:creationId xmlns:a16="http://schemas.microsoft.com/office/drawing/2014/main" id="{60C4B9F3-B1D7-40AA-B1E9-3D0BCA8DDF02}"/>
              </a:ext>
            </a:extLst>
          </p:cNvPr>
          <p:cNvGraphicFramePr>
            <a:graphicFrameLocks noGrp="1"/>
          </p:cNvGraphicFramePr>
          <p:nvPr>
            <p:ph sz="quarter" idx="4"/>
            <p:extLst/>
          </p:nvPr>
        </p:nvGraphicFramePr>
        <p:xfrm>
          <a:off x="6172200" y="2505075"/>
          <a:ext cx="5183188" cy="36845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846282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7DF0DEB-371D-41C0-93EE-BD2E585E8C26}"/>
              </a:ext>
            </a:extLst>
          </p:cNvPr>
          <p:cNvSpPr>
            <a:spLocks noGrp="1"/>
          </p:cNvSpPr>
          <p:nvPr>
            <p:ph type="title"/>
          </p:nvPr>
        </p:nvSpPr>
        <p:spPr>
          <a:xfrm>
            <a:off x="98474" y="189915"/>
            <a:ext cx="11995052" cy="1019907"/>
          </a:xfrm>
        </p:spPr>
        <p:txBody>
          <a:bodyPr>
            <a:noAutofit/>
          </a:bodyPr>
          <a:lstStyle/>
          <a:p>
            <a:pPr algn="ctr"/>
            <a:r>
              <a:rPr lang="ja-JP" altLang="en-US" sz="3200" dirty="0"/>
              <a:t>結語⑵</a:t>
            </a:r>
            <a:r>
              <a:rPr lang="en-US" altLang="ja-JP" sz="3200" dirty="0"/>
              <a:t>―</a:t>
            </a:r>
            <a:r>
              <a:rPr lang="ja-JP" altLang="en-US" sz="3200" dirty="0"/>
              <a:t>あなたは、ディスペンセーション主義の解釈・教会論・終末論を福音主義神学の座標軸にどのように位置づけるか？</a:t>
            </a:r>
            <a:endParaRPr kumimoji="1" lang="ja-JP" altLang="en-US" sz="3200" dirty="0"/>
          </a:p>
        </p:txBody>
      </p:sp>
      <p:sp>
        <p:nvSpPr>
          <p:cNvPr id="5" name="コンテンツ プレースホルダー 4">
            <a:extLst>
              <a:ext uri="{FF2B5EF4-FFF2-40B4-BE49-F238E27FC236}">
                <a16:creationId xmlns:a16="http://schemas.microsoft.com/office/drawing/2014/main" id="{D6D10D8F-9FD9-4572-822D-9D560BF2354E}"/>
              </a:ext>
            </a:extLst>
          </p:cNvPr>
          <p:cNvSpPr>
            <a:spLocks noGrp="1"/>
          </p:cNvSpPr>
          <p:nvPr>
            <p:ph sz="half" idx="1"/>
          </p:nvPr>
        </p:nvSpPr>
        <p:spPr>
          <a:xfrm>
            <a:off x="98474" y="1419590"/>
            <a:ext cx="5921326" cy="5248495"/>
          </a:xfrm>
        </p:spPr>
        <p:txBody>
          <a:bodyPr>
            <a:normAutofit fontScale="70000" lnSpcReduction="20000"/>
          </a:bodyPr>
          <a:lstStyle/>
          <a:p>
            <a:pPr marL="0" indent="0">
              <a:buNone/>
            </a:pPr>
            <a:r>
              <a:rPr lang="en-US" altLang="ja-JP" dirty="0"/>
              <a:t>1. </a:t>
            </a:r>
            <a:r>
              <a:rPr lang="ja-JP" altLang="en-US" dirty="0"/>
              <a:t>Ｃ．Ｂ．バスの評価</a:t>
            </a:r>
          </a:p>
          <a:p>
            <a:pPr marL="457200" lvl="1" indent="0">
              <a:buNone/>
            </a:pPr>
            <a:r>
              <a:rPr lang="en-US" altLang="ja-JP" dirty="0"/>
              <a:t>1. 18</a:t>
            </a:r>
            <a:r>
              <a:rPr lang="ja-JP" altLang="en-US" dirty="0"/>
              <a:t>世紀間にわたり歴史的千年王国前再臨説</a:t>
            </a:r>
          </a:p>
          <a:p>
            <a:pPr marL="457200" lvl="1" indent="0">
              <a:buNone/>
            </a:pPr>
            <a:r>
              <a:rPr lang="en-US" altLang="ja-JP" dirty="0"/>
              <a:t>2. </a:t>
            </a:r>
            <a:r>
              <a:rPr lang="ja-JP" altLang="en-US" dirty="0"/>
              <a:t>キリストの再臨－人格的・文字通り・見えるかたちで地上に</a:t>
            </a:r>
          </a:p>
          <a:p>
            <a:pPr marL="457200" lvl="1" indent="0">
              <a:buNone/>
            </a:pPr>
            <a:r>
              <a:rPr lang="en-US" altLang="ja-JP" dirty="0"/>
              <a:t>3. </a:t>
            </a:r>
            <a:r>
              <a:rPr lang="ja-JP" altLang="en-US" dirty="0"/>
              <a:t>誤った聖書解釈の問題</a:t>
            </a:r>
          </a:p>
          <a:p>
            <a:pPr marL="0" indent="0">
              <a:buNone/>
            </a:pPr>
            <a:r>
              <a:rPr lang="en-US" altLang="ja-JP" dirty="0"/>
              <a:t>2. </a:t>
            </a:r>
            <a:r>
              <a:rPr lang="ja-JP" altLang="en-US" dirty="0"/>
              <a:t>Ｗ．グルーデムの評価</a:t>
            </a:r>
          </a:p>
          <a:p>
            <a:pPr marL="457200" lvl="1" indent="0">
              <a:buNone/>
            </a:pPr>
            <a:r>
              <a:rPr lang="en-US" altLang="ja-JP" dirty="0"/>
              <a:t>1. </a:t>
            </a:r>
            <a:r>
              <a:rPr lang="ja-JP" altLang="en-US" dirty="0"/>
              <a:t>古典的→改訂→プログレッシブへの変化</a:t>
            </a:r>
          </a:p>
          <a:p>
            <a:pPr marL="457200" lvl="1" indent="0">
              <a:buNone/>
            </a:pPr>
            <a:r>
              <a:rPr lang="en-US" altLang="ja-JP" dirty="0"/>
              <a:t>2. </a:t>
            </a:r>
            <a:r>
              <a:rPr lang="ja-JP" altLang="en-US" dirty="0"/>
              <a:t>多くの点で共通理解</a:t>
            </a:r>
          </a:p>
          <a:p>
            <a:pPr marL="457200" lvl="1" indent="0">
              <a:buNone/>
            </a:pPr>
            <a:r>
              <a:rPr lang="en-US" altLang="ja-JP" dirty="0"/>
              <a:t>3. </a:t>
            </a:r>
            <a:r>
              <a:rPr lang="ja-JP" altLang="en-US" dirty="0"/>
              <a:t>しかし旧約預言成就理解についての相違</a:t>
            </a:r>
          </a:p>
          <a:p>
            <a:pPr marL="0" indent="0">
              <a:buNone/>
            </a:pPr>
            <a:r>
              <a:rPr lang="en-US" altLang="ja-JP" dirty="0"/>
              <a:t>2   3. J.A.</a:t>
            </a:r>
            <a:r>
              <a:rPr lang="ja-JP" altLang="en-US" dirty="0"/>
              <a:t>デリアの評価</a:t>
            </a:r>
          </a:p>
          <a:p>
            <a:pPr marL="457200" lvl="1" indent="0">
              <a:buNone/>
            </a:pPr>
            <a:r>
              <a:rPr lang="en-US" altLang="ja-JP" dirty="0"/>
              <a:t>1. </a:t>
            </a:r>
            <a:r>
              <a:rPr lang="ja-JP" altLang="en-US" dirty="0"/>
              <a:t>プログレッシブは、ラッドの立場にますます接近</a:t>
            </a:r>
          </a:p>
          <a:p>
            <a:pPr marL="457200" lvl="1" indent="0">
              <a:buNone/>
            </a:pPr>
            <a:r>
              <a:rPr lang="en-US" altLang="ja-JP" dirty="0"/>
              <a:t>2. 2000</a:t>
            </a:r>
            <a:r>
              <a:rPr lang="ja-JP" altLang="en-US" dirty="0"/>
              <a:t>年にダラス神学校は、</a:t>
            </a:r>
            <a:r>
              <a:rPr lang="en-US" altLang="ja-JP" dirty="0"/>
              <a:t>1955</a:t>
            </a:r>
            <a:r>
              <a:rPr lang="ja-JP" altLang="en-US" dirty="0"/>
              <a:t>年にラッドがいた場所に追いついた</a:t>
            </a:r>
          </a:p>
          <a:p>
            <a:pPr marL="0" indent="0">
              <a:buNone/>
            </a:pPr>
            <a:r>
              <a:rPr lang="en-US" altLang="ja-JP" dirty="0"/>
              <a:t>4. V.S.</a:t>
            </a:r>
            <a:r>
              <a:rPr lang="ja-JP" altLang="en-US" dirty="0"/>
              <a:t>ポイスレスの評価</a:t>
            </a:r>
          </a:p>
          <a:p>
            <a:pPr marL="457200" lvl="1" indent="0">
              <a:buNone/>
            </a:pPr>
            <a:r>
              <a:rPr lang="en-US" altLang="ja-JP" dirty="0"/>
              <a:t>1. </a:t>
            </a:r>
            <a:r>
              <a:rPr lang="ja-JP" altLang="en-US" dirty="0"/>
              <a:t>前置き的なかたちで教会時代に、最終的なかたちで千年王国時代に－民族的イスラエルの上へ の旧約預言の成就</a:t>
            </a:r>
          </a:p>
          <a:p>
            <a:pPr marL="457200" lvl="1" indent="0">
              <a:buNone/>
            </a:pPr>
            <a:r>
              <a:rPr lang="en-US" altLang="ja-JP" dirty="0"/>
              <a:t>2. </a:t>
            </a:r>
            <a:r>
              <a:rPr lang="ja-JP" altLang="en-US" dirty="0"/>
              <a:t>主義の幾つかの主要な教えを乗り越える試み、調和的な論調への評価</a:t>
            </a:r>
          </a:p>
          <a:p>
            <a:pPr marL="457200" lvl="1" indent="0">
              <a:buNone/>
            </a:pPr>
            <a:r>
              <a:rPr lang="en-US" altLang="ja-JP" dirty="0"/>
              <a:t>3. </a:t>
            </a:r>
            <a:r>
              <a:rPr lang="ja-JP" altLang="en-US" dirty="0"/>
              <a:t>しかし、ほぼ確実に、ラッドのパターンを後追い－契約的プレミレニアリズムに導く</a:t>
            </a:r>
          </a:p>
          <a:p>
            <a:pPr marL="0" indent="0">
              <a:buNone/>
            </a:pPr>
            <a:endParaRPr kumimoji="1" lang="ja-JP" altLang="en-US" dirty="0"/>
          </a:p>
        </p:txBody>
      </p:sp>
      <p:graphicFrame>
        <p:nvGraphicFramePr>
          <p:cNvPr id="7" name="コンテンツ プレースホルダー 6">
            <a:extLst>
              <a:ext uri="{FF2B5EF4-FFF2-40B4-BE49-F238E27FC236}">
                <a16:creationId xmlns:a16="http://schemas.microsoft.com/office/drawing/2014/main" id="{1790FC0A-DF14-42A5-A8CD-B8ACA2F22EEE}"/>
              </a:ext>
            </a:extLst>
          </p:cNvPr>
          <p:cNvGraphicFramePr>
            <a:graphicFrameLocks noGrp="1"/>
          </p:cNvGraphicFramePr>
          <p:nvPr>
            <p:ph sz="half" idx="2"/>
            <p:extLst/>
          </p:nvPr>
        </p:nvGraphicFramePr>
        <p:xfrm>
          <a:off x="6172200" y="1209822"/>
          <a:ext cx="5921326" cy="52484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31453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1844</TotalTime>
  <Words>8742</Words>
  <Application>Microsoft Office PowerPoint</Application>
  <PresentationFormat>ワイド画面</PresentationFormat>
  <Paragraphs>527</Paragraphs>
  <Slides>39</Slides>
  <Notes>39</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39</vt:i4>
      </vt:variant>
    </vt:vector>
  </HeadingPairs>
  <TitlesOfParts>
    <vt:vector size="43" baseType="lpstr">
      <vt:lpstr>游ゴシック</vt:lpstr>
      <vt:lpstr>游ゴシック Light</vt:lpstr>
      <vt:lpstr>Arial</vt:lpstr>
      <vt:lpstr>Office テーマ</vt:lpstr>
      <vt:lpstr>日本福音主義神学会中部部会主催・公開講演会 Ⅰ．福音主義神学の視点から「ディスペンセーション主義の“聖書解釈法・教会論・終末論”」を分析・評価する（13:30-16:00） [導入8分+(講演35分+質疑10分)x3講演+結語7分]=150分</vt:lpstr>
      <vt:lpstr>導入⑴―なぜ、福音主義神学の座標軸なのか？ [導入(1)-(3)… 8]</vt:lpstr>
      <vt:lpstr>PowerPoint プレゼンテーション</vt:lpstr>
      <vt:lpstr>導入⑶―聖書神学の構造的差異</vt:lpstr>
      <vt:lpstr>講演①「聖書解釈」を比較対照して評価する[講演35+質疑10]</vt:lpstr>
      <vt:lpstr>講演②「教会論」を比較対照して評価する[講演35+質疑10]</vt:lpstr>
      <vt:lpstr>講演③「終末論」を比較対照して評価する[講演35+質疑10]</vt:lpstr>
      <vt:lpstr>結語⑴―福音主義神学の視点から「ディスペンセーション主義の“聖書解釈法・教会論・終末論”」の本質を分析する[結語1-2 …7]</vt:lpstr>
      <vt:lpstr>結語⑵―あなたは、ディスペンセーション主義の解釈・教会論・終末論を福音主義神学の座標軸にどのように位置づけるか？</vt:lpstr>
      <vt:lpstr>主要参考文献・関連資料サイト等</vt:lpstr>
      <vt:lpstr>東海神学塾主催・公開クラス Ⅱ．福音主義神学の視点から「キリスト教シオニズムの“土地・エルサレム・神殿”回復の教え」を分析・評価する（18:00-20:30） [講義40分+質疑10分]X3講義=150分</vt:lpstr>
      <vt:lpstr>序</vt:lpstr>
      <vt:lpstr>序（詳細1-2）</vt:lpstr>
      <vt:lpstr>序（詳細3）</vt:lpstr>
      <vt:lpstr>序（詳細4-5）</vt:lpstr>
      <vt:lpstr>講義①キリスト教シオニズムと 福音主義の教えの比較[講義40+質疑10]</vt:lpstr>
      <vt:lpstr>⑴土地</vt:lpstr>
      <vt:lpstr>⑵エルサレム</vt:lpstr>
      <vt:lpstr>⑶神殿</vt:lpstr>
      <vt:lpstr>講義②旧約聖書―その啓示の漸進性を どのように理解すべきなのか[講義40+質疑10]</vt:lpstr>
      <vt:lpstr>⑴一部の人のための神か、 すべての人の神か</vt:lpstr>
      <vt:lpstr>①a. 理解に苦しむ旧約聖書テキスト（項目）</vt:lpstr>
      <vt:lpstr>①a. 理解に苦しむ旧約聖書テキスト（詳細）1-2</vt:lpstr>
      <vt:lpstr>①a. 理解に苦しむ旧約聖書テキスト（詳細）3-4</vt:lpstr>
      <vt:lpstr>①a. 理解に苦しむ旧約聖書テキスト（詳細）5-6</vt:lpstr>
      <vt:lpstr>⑵一部のための土地か、 すべての人のための土地か</vt:lpstr>
      <vt:lpstr>⑵a. レビ記を超える神学</vt:lpstr>
      <vt:lpstr>⑵b. 当時の神学者に対するエゼキエルの批判 </vt:lpstr>
      <vt:lpstr>⑶一部のためのエルサレムか、 すべての人のためのエルサレムか</vt:lpstr>
      <vt:lpstr>⑶a. 戦争の神か、平和の神か</vt:lpstr>
      <vt:lpstr>⑶b. ヨナの神学</vt:lpstr>
      <vt:lpstr>結び―排他的神学と 包括的神学の昔と今</vt:lpstr>
      <vt:lpstr>講義③新約聖書―キリストこそが鍵[講義40+質疑10]</vt:lpstr>
      <vt:lpstr>序―神と隣人についての理解を広げ、深める</vt:lpstr>
      <vt:lpstr>⑴イエスは伝統を再解釈する</vt:lpstr>
      <vt:lpstr>⑵パウロは伝統を再解釈する</vt:lpstr>
      <vt:lpstr>⑶ヨハネは伝統を再解釈する</vt:lpstr>
      <vt:lpstr>結語⑴―あなたは、キリスト教シオニズムの運動と教えを、福音主義神学の座標軸にどのように位置づけるか？</vt:lpstr>
      <vt:lpstr>主要参考文献・関連資料サイト等</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日本福音主義神学会・中部部会・講演会  Ⅱ．福音主義神学の視点から「キリスト教シオニズムの“土地・エルサレム・神殿”回復の教え」を分析・評価する（18:00-20:30）[講義40+質疑10]X3=150</dc:title>
  <dc:creator>務 安黒</dc:creator>
  <cp:lastModifiedBy>務 安黒</cp:lastModifiedBy>
  <cp:revision>1</cp:revision>
  <cp:lastPrinted>2019-05-19T10:36:43Z</cp:lastPrinted>
  <dcterms:created xsi:type="dcterms:W3CDTF">2019-05-15T09:26:59Z</dcterms:created>
  <dcterms:modified xsi:type="dcterms:W3CDTF">2019-05-19T10:43:12Z</dcterms:modified>
</cp:coreProperties>
</file>